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5"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fety moment" id="{6A426DE4-E330-4FA5-B63D-EF2FBF1C496C}">
          <p14:sldIdLst>
            <p14:sldId id="263"/>
            <p14:sldId id="265"/>
            <p14:sldId id="258"/>
            <p14:sldId id="259"/>
            <p14:sldId id="260"/>
            <p14:sldId id="261"/>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6144" userDrawn="1">
          <p15:clr>
            <a:srgbClr val="A4A3A4"/>
          </p15:clr>
        </p15:guide>
        <p15:guide id="4" pos="2112" userDrawn="1">
          <p15:clr>
            <a:srgbClr val="A4A3A4"/>
          </p15:clr>
        </p15:guide>
        <p15:guide id="5"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7E9"/>
    <a:srgbClr val="FEC2F4"/>
    <a:srgbClr val="FD8DEA"/>
    <a:srgbClr val="F9E101"/>
    <a:srgbClr val="7DC1DF"/>
    <a:srgbClr val="FDF82C"/>
    <a:srgbClr val="F4A261"/>
    <a:srgbClr val="FFCA3A"/>
    <a:srgbClr val="667FD0"/>
    <a:srgbClr val="6A4C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49" d="100"/>
          <a:sy n="49" d="100"/>
        </p:scale>
        <p:origin x="24" y="36"/>
      </p:cViewPr>
      <p:guideLst>
        <p:guide orient="horz" pos="2160"/>
        <p:guide pos="3840"/>
        <p:guide pos="6144"/>
        <p:guide pos="2112"/>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BC3B-D521-2618-6E6F-B748775762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1E95A5-4617-FA78-4F8D-C8ACA48F33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418DB4-F14C-215C-D1B5-A19AE4CC4D96}"/>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5" name="Footer Placeholder 4">
            <a:extLst>
              <a:ext uri="{FF2B5EF4-FFF2-40B4-BE49-F238E27FC236}">
                <a16:creationId xmlns:a16="http://schemas.microsoft.com/office/drawing/2014/main" id="{89DAD6EF-462E-1192-F677-161800BF7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FDFDB3-658D-7142-05A6-BB68CECC9BD0}"/>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3060848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B674-F050-E6FD-4088-D4F5EE3DD5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00695A-83E4-F5C2-05B8-1C80A455BB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44D32-D82D-B60B-4DBD-474EA766997B}"/>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5" name="Footer Placeholder 4">
            <a:extLst>
              <a:ext uri="{FF2B5EF4-FFF2-40B4-BE49-F238E27FC236}">
                <a16:creationId xmlns:a16="http://schemas.microsoft.com/office/drawing/2014/main" id="{40C5BE6A-9483-2A93-8870-BD65D77CD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95714-1911-FC3B-A07E-4AE64BEBE5CB}"/>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97181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8740EF-BF7C-C0DD-659A-6032CA455A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5DDBB-EFDE-DF15-32DC-CB54443B21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10C0C-E6DF-00A5-9CE0-C48D9B01084E}"/>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5" name="Footer Placeholder 4">
            <a:extLst>
              <a:ext uri="{FF2B5EF4-FFF2-40B4-BE49-F238E27FC236}">
                <a16:creationId xmlns:a16="http://schemas.microsoft.com/office/drawing/2014/main" id="{07DFC2AD-9143-FB3D-7761-8FD9E81EF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2895A-DEB8-A680-3C05-F8EEEACAD88C}"/>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2204971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4F8B-A7BB-DC82-3DE7-1889D04A6B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C79D4-39BB-7A0C-A27B-0BFFAD18F7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B67EB-066C-3F68-8C05-2FD2B081DDFC}"/>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5" name="Footer Placeholder 4">
            <a:extLst>
              <a:ext uri="{FF2B5EF4-FFF2-40B4-BE49-F238E27FC236}">
                <a16:creationId xmlns:a16="http://schemas.microsoft.com/office/drawing/2014/main" id="{8832627E-E2C9-56BB-4575-ADA20CB05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C6D86-591B-14F6-FC02-C38B949A2163}"/>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2754327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7358-C42A-EC0A-8A77-8327B0B830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9A9196-AEFE-B279-9330-D5011311ED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67BD31-813C-2D0C-CFFE-01316A47616A}"/>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5" name="Footer Placeholder 4">
            <a:extLst>
              <a:ext uri="{FF2B5EF4-FFF2-40B4-BE49-F238E27FC236}">
                <a16:creationId xmlns:a16="http://schemas.microsoft.com/office/drawing/2014/main" id="{3502D3F8-ACF3-C970-BAE1-E7A505F5A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22AE5-EEA5-4E8E-69E6-C717A98EDDC8}"/>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940729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532B-EE24-1AD7-DD83-726AF29209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4FE83-0F1A-D256-50E2-106BF0E070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9B6226-2EB5-D220-6004-918E4BB1C1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2734CB-D698-DBAE-7A29-85CE3BCC2DF9}"/>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6" name="Footer Placeholder 5">
            <a:extLst>
              <a:ext uri="{FF2B5EF4-FFF2-40B4-BE49-F238E27FC236}">
                <a16:creationId xmlns:a16="http://schemas.microsoft.com/office/drawing/2014/main" id="{4AD68738-D440-E6A0-E3F8-5B1564772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1928BC-7481-DA09-D0A7-01D93908BDF8}"/>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309914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78C0-83E2-B41A-060E-FFEDB323B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6DA540-552C-5D9F-33DC-5C5B128828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D89477-2E2A-A8D7-459C-0538EE845C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A9880-9FE4-DC39-C7C3-7533B45047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2A6E53-07B1-61D3-38A5-BF207E5DD2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345753-68EB-AE25-5334-A64806F24FE4}"/>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8" name="Footer Placeholder 7">
            <a:extLst>
              <a:ext uri="{FF2B5EF4-FFF2-40B4-BE49-F238E27FC236}">
                <a16:creationId xmlns:a16="http://schemas.microsoft.com/office/drawing/2014/main" id="{A4C864A4-425C-9DD1-40D6-74F5A43733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9FFCA1-D495-80F5-8EF1-C520B718D6B8}"/>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4263780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AB22-D97F-1BD2-919F-55461C0944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82A5D-359F-33DA-88B8-40FB3C262CAC}"/>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4" name="Footer Placeholder 3">
            <a:extLst>
              <a:ext uri="{FF2B5EF4-FFF2-40B4-BE49-F238E27FC236}">
                <a16:creationId xmlns:a16="http://schemas.microsoft.com/office/drawing/2014/main" id="{F2F71381-3CCE-B66F-BDA5-912353D1A4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0F728F-015A-28E7-BD2F-47C366DE52E7}"/>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3858222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399AE4-2D77-09AF-1FBB-167B0B0DF8D5}"/>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3" name="Footer Placeholder 2">
            <a:extLst>
              <a:ext uri="{FF2B5EF4-FFF2-40B4-BE49-F238E27FC236}">
                <a16:creationId xmlns:a16="http://schemas.microsoft.com/office/drawing/2014/main" id="{520335A8-A662-6BB2-BD8C-523C021DB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3ACC79-FE7A-39FD-957E-BBC0EDC8F619}"/>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4166342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83273-58D0-AFA0-ECC9-EF037593A9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290EEC-F75C-6303-9E0E-5BF996CC54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A48FBD-D4C3-7874-ACFD-E989ED2D59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49377-838B-B2C4-1F11-9FB29BE5C62F}"/>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6" name="Footer Placeholder 5">
            <a:extLst>
              <a:ext uri="{FF2B5EF4-FFF2-40B4-BE49-F238E27FC236}">
                <a16:creationId xmlns:a16="http://schemas.microsoft.com/office/drawing/2014/main" id="{CCFD37D1-6E6E-06C9-A0DF-3302E4C1E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7F336-D5EF-3272-63C3-36DAFD0492A2}"/>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358922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342F-5AE5-3AFA-157E-9D2F75278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6D0E4B-CAB1-B5B5-D479-06F830BE4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74623E-9973-CE60-2094-520FB54BF9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B9447-D2E1-C47D-6386-505D5FA38DF7}"/>
              </a:ext>
            </a:extLst>
          </p:cNvPr>
          <p:cNvSpPr>
            <a:spLocks noGrp="1"/>
          </p:cNvSpPr>
          <p:nvPr>
            <p:ph type="dt" sz="half" idx="10"/>
          </p:nvPr>
        </p:nvSpPr>
        <p:spPr/>
        <p:txBody>
          <a:bodyPr/>
          <a:lstStyle/>
          <a:p>
            <a:fld id="{A0A02DBB-5289-4657-A9FE-766E4C3B7008}" type="datetimeFigureOut">
              <a:rPr lang="en-US" smtClean="0"/>
              <a:t>2/15/2023</a:t>
            </a:fld>
            <a:endParaRPr lang="en-US"/>
          </a:p>
        </p:txBody>
      </p:sp>
      <p:sp>
        <p:nvSpPr>
          <p:cNvPr id="6" name="Footer Placeholder 5">
            <a:extLst>
              <a:ext uri="{FF2B5EF4-FFF2-40B4-BE49-F238E27FC236}">
                <a16:creationId xmlns:a16="http://schemas.microsoft.com/office/drawing/2014/main" id="{F375EC81-6A30-2435-F452-7DD6FC9276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5D713-A10B-9AAE-D5E3-4CC80C913748}"/>
              </a:ext>
            </a:extLst>
          </p:cNvPr>
          <p:cNvSpPr>
            <a:spLocks noGrp="1"/>
          </p:cNvSpPr>
          <p:nvPr>
            <p:ph type="sldNum" sz="quarter" idx="12"/>
          </p:nvPr>
        </p:nvSpPr>
        <p:spPr/>
        <p:txBody>
          <a:bodyPr/>
          <a:lstStyle/>
          <a:p>
            <a:fld id="{B3CA1D17-AB52-412A-8F4E-67344C7D742E}" type="slidenum">
              <a:rPr lang="en-US" smtClean="0"/>
              <a:t>‹#›</a:t>
            </a:fld>
            <a:endParaRPr lang="en-US"/>
          </a:p>
        </p:txBody>
      </p:sp>
    </p:spTree>
    <p:extLst>
      <p:ext uri="{BB962C8B-B14F-4D97-AF65-F5344CB8AC3E}">
        <p14:creationId xmlns:p14="http://schemas.microsoft.com/office/powerpoint/2010/main" val="3183042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7A8720-D5E6-0BF3-6EA4-1508C5EC53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53E9B7-69AE-3490-A89F-21B015733C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2A527-9338-8524-EE26-FA5F5EC79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A02DBB-5289-4657-A9FE-766E4C3B7008}" type="datetimeFigureOut">
              <a:rPr lang="en-US" smtClean="0"/>
              <a:t>2/15/2023</a:t>
            </a:fld>
            <a:endParaRPr lang="en-US"/>
          </a:p>
        </p:txBody>
      </p:sp>
      <p:sp>
        <p:nvSpPr>
          <p:cNvPr id="5" name="Footer Placeholder 4">
            <a:extLst>
              <a:ext uri="{FF2B5EF4-FFF2-40B4-BE49-F238E27FC236}">
                <a16:creationId xmlns:a16="http://schemas.microsoft.com/office/drawing/2014/main" id="{A5A1B03D-6A98-7910-710A-1CB04DD7C5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96BAD2-2F17-B807-1627-B0F278871F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A1D17-AB52-412A-8F4E-67344C7D742E}" type="slidenum">
              <a:rPr lang="en-US" smtClean="0"/>
              <a:t>‹#›</a:t>
            </a:fld>
            <a:endParaRPr lang="en-US"/>
          </a:p>
        </p:txBody>
      </p:sp>
    </p:spTree>
    <p:extLst>
      <p:ext uri="{BB962C8B-B14F-4D97-AF65-F5344CB8AC3E}">
        <p14:creationId xmlns:p14="http://schemas.microsoft.com/office/powerpoint/2010/main" val="2241153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png"/><Relationship Id="rId3" Type="http://schemas.openxmlformats.org/officeDocument/2006/relationships/image" Target="../media/image2.svg"/><Relationship Id="rId21" Type="http://schemas.openxmlformats.org/officeDocument/2006/relationships/image" Target="../media/image19.svg"/><Relationship Id="rId7" Type="http://schemas.openxmlformats.org/officeDocument/2006/relationships/image" Target="../media/image6.svg"/><Relationship Id="rId12" Type="http://schemas.openxmlformats.org/officeDocument/2006/relationships/slide" Target="slide7.xml"/><Relationship Id="rId17" Type="http://schemas.openxmlformats.org/officeDocument/2006/relationships/image" Target="../media/image15.png"/><Relationship Id="rId25" Type="http://schemas.openxmlformats.org/officeDocument/2006/relationships/image" Target="../media/image23.svg"/><Relationship Id="rId2" Type="http://schemas.openxmlformats.org/officeDocument/2006/relationships/image" Target="../media/image1.png"/><Relationship Id="rId16" Type="http://schemas.openxmlformats.org/officeDocument/2006/relationships/image" Target="../media/image14.sv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2.png"/><Relationship Id="rId5" Type="http://schemas.openxmlformats.org/officeDocument/2006/relationships/image" Target="../media/image4.svg"/><Relationship Id="rId15" Type="http://schemas.openxmlformats.org/officeDocument/2006/relationships/image" Target="../media/image13.png"/><Relationship Id="rId23" Type="http://schemas.openxmlformats.org/officeDocument/2006/relationships/image" Target="../media/image21.svg"/><Relationship Id="rId10" Type="http://schemas.openxmlformats.org/officeDocument/2006/relationships/image" Target="../media/image9.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2.svg"/><Relationship Id="rId22" Type="http://schemas.openxmlformats.org/officeDocument/2006/relationships/image" Target="../media/image20.png"/><Relationship Id="rId27" Type="http://schemas.openxmlformats.org/officeDocument/2006/relationships/image" Target="../media/image25.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png"/><Relationship Id="rId18" Type="http://schemas.openxmlformats.org/officeDocument/2006/relationships/image" Target="../media/image30.png"/><Relationship Id="rId26" Type="http://schemas.openxmlformats.org/officeDocument/2006/relationships/image" Target="../media/image23.svg"/><Relationship Id="rId3" Type="http://schemas.openxmlformats.org/officeDocument/2006/relationships/slideLayout" Target="../slideLayouts/slideLayout1.xml"/><Relationship Id="rId21" Type="http://schemas.openxmlformats.org/officeDocument/2006/relationships/image" Target="../media/image33.png"/><Relationship Id="rId7" Type="http://schemas.openxmlformats.org/officeDocument/2006/relationships/image" Target="../media/image6.svg"/><Relationship Id="rId12" Type="http://schemas.openxmlformats.org/officeDocument/2006/relationships/slide" Target="slide3.xml"/><Relationship Id="rId17" Type="http://schemas.openxmlformats.org/officeDocument/2006/relationships/image" Target="../media/image12.svg"/><Relationship Id="rId25" Type="http://schemas.openxmlformats.org/officeDocument/2006/relationships/image" Target="../media/image22.png"/><Relationship Id="rId2" Type="http://schemas.openxmlformats.org/officeDocument/2006/relationships/video" Target="../media/media1.mp4"/><Relationship Id="rId16" Type="http://schemas.openxmlformats.org/officeDocument/2006/relationships/image" Target="../media/image11.png"/><Relationship Id="rId20" Type="http://schemas.openxmlformats.org/officeDocument/2006/relationships/image" Target="../media/image32.svg"/><Relationship Id="rId1" Type="http://schemas.microsoft.com/office/2007/relationships/media" Target="../media/media1.mp4"/><Relationship Id="rId6" Type="http://schemas.openxmlformats.org/officeDocument/2006/relationships/image" Target="../media/image5.png"/><Relationship Id="rId11" Type="http://schemas.openxmlformats.org/officeDocument/2006/relationships/image" Target="../media/image27.svg"/><Relationship Id="rId24" Type="http://schemas.openxmlformats.org/officeDocument/2006/relationships/image" Target="../media/image21.svg"/><Relationship Id="rId5" Type="http://schemas.openxmlformats.org/officeDocument/2006/relationships/image" Target="../media/image2.svg"/><Relationship Id="rId15" Type="http://schemas.openxmlformats.org/officeDocument/2006/relationships/slide" Target="slide7.xml"/><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26.png"/><Relationship Id="rId19" Type="http://schemas.openxmlformats.org/officeDocument/2006/relationships/image" Target="../media/image31.pn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29.svg"/><Relationship Id="rId22" Type="http://schemas.openxmlformats.org/officeDocument/2006/relationships/image" Target="../media/image34.svg"/><Relationship Id="rId27"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slide" Target="slide4.xml"/><Relationship Id="rId18" Type="http://schemas.openxmlformats.org/officeDocument/2006/relationships/image" Target="../media/image36.png"/><Relationship Id="rId3" Type="http://schemas.openxmlformats.org/officeDocument/2006/relationships/image" Target="../media/image2.svg"/><Relationship Id="rId21" Type="http://schemas.openxmlformats.org/officeDocument/2006/relationships/image" Target="../media/image22.png"/><Relationship Id="rId7" Type="http://schemas.openxmlformats.org/officeDocument/2006/relationships/image" Target="../media/image6.svg"/><Relationship Id="rId12" Type="http://schemas.openxmlformats.org/officeDocument/2006/relationships/image" Target="../media/image12.svg"/><Relationship Id="rId17" Type="http://schemas.openxmlformats.org/officeDocument/2006/relationships/image" Target="../media/image19.svg"/><Relationship Id="rId2" Type="http://schemas.openxmlformats.org/officeDocument/2006/relationships/image" Target="../media/image1.png"/><Relationship Id="rId16" Type="http://schemas.openxmlformats.org/officeDocument/2006/relationships/image" Target="../media/image18.png"/><Relationship Id="rId20" Type="http://schemas.openxmlformats.org/officeDocument/2006/relationships/image" Target="../media/image3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1.png"/><Relationship Id="rId24" Type="http://schemas.openxmlformats.org/officeDocument/2006/relationships/image" Target="../media/image25.svg"/><Relationship Id="rId5" Type="http://schemas.openxmlformats.org/officeDocument/2006/relationships/image" Target="../media/image4.svg"/><Relationship Id="rId15" Type="http://schemas.openxmlformats.org/officeDocument/2006/relationships/image" Target="../media/image35.svg"/><Relationship Id="rId23" Type="http://schemas.openxmlformats.org/officeDocument/2006/relationships/image" Target="../media/image24.png"/><Relationship Id="rId10" Type="http://schemas.openxmlformats.org/officeDocument/2006/relationships/slide" Target="slide7.xml"/><Relationship Id="rId19"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27.svg"/><Relationship Id="rId14" Type="http://schemas.openxmlformats.org/officeDocument/2006/relationships/image" Target="../media/image28.png"/><Relationship Id="rId22"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8.png"/><Relationship Id="rId18" Type="http://schemas.openxmlformats.org/officeDocument/2006/relationships/image" Target="../media/image18.png"/><Relationship Id="rId26" Type="http://schemas.openxmlformats.org/officeDocument/2006/relationships/image" Target="../media/image44.png"/><Relationship Id="rId3" Type="http://schemas.openxmlformats.org/officeDocument/2006/relationships/slideLayout" Target="../slideLayouts/slideLayout1.xml"/><Relationship Id="rId21" Type="http://schemas.openxmlformats.org/officeDocument/2006/relationships/image" Target="../media/image21.svg"/><Relationship Id="rId7" Type="http://schemas.openxmlformats.org/officeDocument/2006/relationships/image" Target="../media/image4.svg"/><Relationship Id="rId12" Type="http://schemas.openxmlformats.org/officeDocument/2006/relationships/slide" Target="slide5.xml"/><Relationship Id="rId17" Type="http://schemas.openxmlformats.org/officeDocument/2006/relationships/image" Target="../media/image12.svg"/><Relationship Id="rId25" Type="http://schemas.openxmlformats.org/officeDocument/2006/relationships/image" Target="../media/image43.svg"/><Relationship Id="rId2" Type="http://schemas.openxmlformats.org/officeDocument/2006/relationships/video" Target="../media/media2.mp4"/><Relationship Id="rId16" Type="http://schemas.openxmlformats.org/officeDocument/2006/relationships/image" Target="../media/image11.png"/><Relationship Id="rId20" Type="http://schemas.openxmlformats.org/officeDocument/2006/relationships/image" Target="../media/image20.png"/><Relationship Id="rId29" Type="http://schemas.openxmlformats.org/officeDocument/2006/relationships/image" Target="../media/image24.png"/><Relationship Id="rId1" Type="http://schemas.microsoft.com/office/2007/relationships/media" Target="../media/media2.mp4"/><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42.png"/><Relationship Id="rId5" Type="http://schemas.openxmlformats.org/officeDocument/2006/relationships/image" Target="../media/image2.svg"/><Relationship Id="rId15" Type="http://schemas.openxmlformats.org/officeDocument/2006/relationships/slide" Target="slide7.xml"/><Relationship Id="rId23" Type="http://schemas.openxmlformats.org/officeDocument/2006/relationships/image" Target="../media/image41.svg"/><Relationship Id="rId28" Type="http://schemas.openxmlformats.org/officeDocument/2006/relationships/image" Target="../media/image14.svg"/><Relationship Id="rId10" Type="http://schemas.openxmlformats.org/officeDocument/2006/relationships/image" Target="../media/image7.png"/><Relationship Id="rId19" Type="http://schemas.openxmlformats.org/officeDocument/2006/relationships/image" Target="../media/image19.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39.svg"/><Relationship Id="rId22" Type="http://schemas.openxmlformats.org/officeDocument/2006/relationships/image" Target="../media/image40.png"/><Relationship Id="rId27" Type="http://schemas.openxmlformats.org/officeDocument/2006/relationships/image" Target="../media/image13.png"/><Relationship Id="rId30"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slide" Target="slide7.xml"/><Relationship Id="rId18" Type="http://schemas.openxmlformats.org/officeDocument/2006/relationships/image" Target="../media/image20.png"/><Relationship Id="rId3" Type="http://schemas.openxmlformats.org/officeDocument/2006/relationships/slideLayout" Target="../slideLayouts/slideLayout1.xml"/><Relationship Id="rId21" Type="http://schemas.openxmlformats.org/officeDocument/2006/relationships/image" Target="../media/image23.svg"/><Relationship Id="rId7" Type="http://schemas.openxmlformats.org/officeDocument/2006/relationships/image" Target="../media/image5.png"/><Relationship Id="rId12" Type="http://schemas.openxmlformats.org/officeDocument/2006/relationships/image" Target="../media/image27.svg"/><Relationship Id="rId17" Type="http://schemas.openxmlformats.org/officeDocument/2006/relationships/image" Target="../media/image19.svg"/><Relationship Id="rId25" Type="http://schemas.openxmlformats.org/officeDocument/2006/relationships/image" Target="../media/image49.svg"/><Relationship Id="rId2" Type="http://schemas.openxmlformats.org/officeDocument/2006/relationships/video" Target="../media/media3.mp4"/><Relationship Id="rId16" Type="http://schemas.openxmlformats.org/officeDocument/2006/relationships/image" Target="../media/image18.png"/><Relationship Id="rId20" Type="http://schemas.openxmlformats.org/officeDocument/2006/relationships/image" Target="../media/image22.png"/><Relationship Id="rId1" Type="http://schemas.microsoft.com/office/2007/relationships/media" Target="../media/media3.mp4"/><Relationship Id="rId6" Type="http://schemas.openxmlformats.org/officeDocument/2006/relationships/image" Target="../media/image4.svg"/><Relationship Id="rId11" Type="http://schemas.openxmlformats.org/officeDocument/2006/relationships/image" Target="../media/image26.png"/><Relationship Id="rId24" Type="http://schemas.openxmlformats.org/officeDocument/2006/relationships/image" Target="../media/image48.png"/><Relationship Id="rId5" Type="http://schemas.openxmlformats.org/officeDocument/2006/relationships/image" Target="../media/image3.png"/><Relationship Id="rId15" Type="http://schemas.openxmlformats.org/officeDocument/2006/relationships/image" Target="../media/image12.svg"/><Relationship Id="rId23" Type="http://schemas.openxmlformats.org/officeDocument/2006/relationships/image" Target="../media/image47.svg"/><Relationship Id="rId10" Type="http://schemas.openxmlformats.org/officeDocument/2006/relationships/image" Target="../media/image8.svg"/><Relationship Id="rId19" Type="http://schemas.openxmlformats.org/officeDocument/2006/relationships/image" Target="../media/image21.svg"/><Relationship Id="rId4" Type="http://schemas.openxmlformats.org/officeDocument/2006/relationships/image" Target="../media/image45.png"/><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png"/><Relationship Id="rId18" Type="http://schemas.openxmlformats.org/officeDocument/2006/relationships/image" Target="../media/image21.svg"/><Relationship Id="rId3" Type="http://schemas.openxmlformats.org/officeDocument/2006/relationships/image" Target="../media/image2.svg"/><Relationship Id="rId21" Type="http://schemas.openxmlformats.org/officeDocument/2006/relationships/image" Target="../media/image24.png"/><Relationship Id="rId7" Type="http://schemas.openxmlformats.org/officeDocument/2006/relationships/image" Target="../media/image6.svg"/><Relationship Id="rId12" Type="http://schemas.openxmlformats.org/officeDocument/2006/relationships/slide" Target="slide7.xml"/><Relationship Id="rId17"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9.svg"/><Relationship Id="rId20" Type="http://schemas.openxmlformats.org/officeDocument/2006/relationships/image" Target="../media/image23.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7.svg"/><Relationship Id="rId24" Type="http://schemas.openxmlformats.org/officeDocument/2006/relationships/image" Target="../media/image52.svg"/><Relationship Id="rId5" Type="http://schemas.openxmlformats.org/officeDocument/2006/relationships/image" Target="../media/image4.svg"/><Relationship Id="rId15" Type="http://schemas.openxmlformats.org/officeDocument/2006/relationships/image" Target="../media/image18.png"/><Relationship Id="rId23" Type="http://schemas.openxmlformats.org/officeDocument/2006/relationships/image" Target="../media/image51.png"/><Relationship Id="rId10" Type="http://schemas.openxmlformats.org/officeDocument/2006/relationships/image" Target="../media/image26.png"/><Relationship Id="rId19"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50.svg"/><Relationship Id="rId22"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C1D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766BC0-5DA1-738F-E5E8-9C16FED922B4}"/>
              </a:ext>
            </a:extLst>
          </p:cNvPr>
          <p:cNvSpPr/>
          <p:nvPr/>
        </p:nvSpPr>
        <p:spPr>
          <a:xfrm rot="2727330">
            <a:off x="10531616" y="-1644583"/>
            <a:ext cx="10070287" cy="10198142"/>
          </a:xfrm>
          <a:prstGeom prst="rect">
            <a:avLst/>
          </a:prstGeom>
          <a:solidFill>
            <a:srgbClr val="F9E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736F225D-A918-1A89-A227-03D5741864A0}"/>
              </a:ext>
            </a:extLst>
          </p:cNvPr>
          <p:cNvGrpSpPr/>
          <p:nvPr/>
        </p:nvGrpSpPr>
        <p:grpSpPr>
          <a:xfrm>
            <a:off x="7157514" y="2843784"/>
            <a:ext cx="1647348" cy="1170432"/>
            <a:chOff x="3630168" y="2553020"/>
            <a:chExt cx="2465832" cy="1751960"/>
          </a:xfrm>
          <a:effectLst>
            <a:outerShdw blurRad="241300" dist="393700" dir="8100000" algn="tr" rotWithShape="0">
              <a:prstClr val="black">
                <a:alpha val="40000"/>
              </a:prstClr>
            </a:outerShdw>
          </a:effectLst>
        </p:grpSpPr>
        <p:sp>
          <p:nvSpPr>
            <p:cNvPr id="8" name="Freeform: Shape 7">
              <a:extLst>
                <a:ext uri="{FF2B5EF4-FFF2-40B4-BE49-F238E27FC236}">
                  <a16:creationId xmlns:a16="http://schemas.microsoft.com/office/drawing/2014/main" id="{58C18C52-5C59-60CF-F4C7-E1739243881A}"/>
                </a:ext>
              </a:extLst>
            </p:cNvPr>
            <p:cNvSpPr/>
            <p:nvPr/>
          </p:nvSpPr>
          <p:spPr>
            <a:xfrm>
              <a:off x="5065776" y="2553020"/>
              <a:ext cx="1030224" cy="1751960"/>
            </a:xfrm>
            <a:custGeom>
              <a:avLst/>
              <a:gdLst>
                <a:gd name="connsiteX0" fmla="*/ 1030224 w 1030224"/>
                <a:gd name="connsiteY0" fmla="*/ 0 h 1751960"/>
                <a:gd name="connsiteX1" fmla="*/ 1030224 w 1030224"/>
                <a:gd name="connsiteY1" fmla="*/ 1751960 h 1751960"/>
                <a:gd name="connsiteX2" fmla="*/ 52165 w 1030224"/>
                <a:gd name="connsiteY2" fmla="*/ 1365749 h 1751960"/>
                <a:gd name="connsiteX3" fmla="*/ 0 w 1030224"/>
                <a:gd name="connsiteY3" fmla="*/ 1301978 h 1751960"/>
                <a:gd name="connsiteX4" fmla="*/ 0 w 1030224"/>
                <a:gd name="connsiteY4" fmla="*/ 449982 h 1751960"/>
                <a:gd name="connsiteX5" fmla="*/ 52165 w 1030224"/>
                <a:gd name="connsiteY5" fmla="*/ 386212 h 1751960"/>
                <a:gd name="connsiteX6" fmla="*/ 1030224 w 1030224"/>
                <a:gd name="connsiteY6" fmla="*/ 0 h 175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224" h="1751960">
                  <a:moveTo>
                    <a:pt x="1030224" y="0"/>
                  </a:moveTo>
                  <a:lnTo>
                    <a:pt x="1030224" y="1751960"/>
                  </a:lnTo>
                  <a:cubicBezTo>
                    <a:pt x="623087" y="1751960"/>
                    <a:pt x="264130" y="1598761"/>
                    <a:pt x="52165" y="1365749"/>
                  </a:cubicBezTo>
                  <a:lnTo>
                    <a:pt x="0" y="1301978"/>
                  </a:lnTo>
                  <a:lnTo>
                    <a:pt x="0" y="449982"/>
                  </a:lnTo>
                  <a:lnTo>
                    <a:pt x="52165" y="386212"/>
                  </a:lnTo>
                  <a:cubicBezTo>
                    <a:pt x="264130" y="153199"/>
                    <a:pt x="623087" y="0"/>
                    <a:pt x="1030224" y="0"/>
                  </a:cubicBezTo>
                  <a:close/>
                </a:path>
              </a:pathLst>
            </a:custGeom>
            <a:gradFill>
              <a:gsLst>
                <a:gs pos="0">
                  <a:schemeClr val="bg1">
                    <a:lumMod val="95000"/>
                  </a:schemeClr>
                </a:gs>
                <a:gs pos="18000">
                  <a:schemeClr val="bg1">
                    <a:lumMod val="85000"/>
                  </a:schemeClr>
                </a:gs>
                <a:gs pos="46000">
                  <a:schemeClr val="bg1">
                    <a:lumMod val="75000"/>
                  </a:schemeClr>
                </a:gs>
                <a:gs pos="95000">
                  <a:schemeClr val="bg1">
                    <a:lumMod val="50000"/>
                  </a:schemeClr>
                </a:gs>
              </a:gsLst>
              <a:lin ang="5400000" scaled="1"/>
            </a:gradFill>
            <a:ln>
              <a:noFill/>
            </a:ln>
            <a:scene3d>
              <a:camera prst="orthographicFront"/>
              <a:lightRig rig="threePt" dir="t"/>
            </a:scene3d>
            <a:sp3d>
              <a:bevelT w="254000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Top Corners Rounded 8">
              <a:extLst>
                <a:ext uri="{FF2B5EF4-FFF2-40B4-BE49-F238E27FC236}">
                  <a16:creationId xmlns:a16="http://schemas.microsoft.com/office/drawing/2014/main" id="{CB88B1B4-9454-35BF-61B5-A641B3CBA15A}"/>
                </a:ext>
              </a:extLst>
            </p:cNvPr>
            <p:cNvSpPr/>
            <p:nvPr/>
          </p:nvSpPr>
          <p:spPr>
            <a:xfrm rot="16200000">
              <a:off x="3931920" y="2706624"/>
              <a:ext cx="832104" cy="1435608"/>
            </a:xfrm>
            <a:prstGeom prst="round2SameRect">
              <a:avLst>
                <a:gd name="adj1" fmla="val 43138"/>
                <a:gd name="adj2" fmla="val 0"/>
              </a:avLst>
            </a:prstGeom>
            <a:gradFill>
              <a:gsLst>
                <a:gs pos="0">
                  <a:schemeClr val="bg1">
                    <a:lumMod val="95000"/>
                  </a:schemeClr>
                </a:gs>
                <a:gs pos="18000">
                  <a:schemeClr val="bg1">
                    <a:lumMod val="85000"/>
                  </a:schemeClr>
                </a:gs>
                <a:gs pos="46000">
                  <a:schemeClr val="bg1">
                    <a:lumMod val="75000"/>
                  </a:schemeClr>
                </a:gs>
                <a:gs pos="95000">
                  <a:schemeClr val="bg1">
                    <a:lumMod val="50000"/>
                  </a:schemeClr>
                </a:gs>
              </a:gsLst>
              <a:lin ang="11400000" scaled="0"/>
            </a:gradFill>
            <a:ln>
              <a:noFill/>
            </a:ln>
            <a:effectLst>
              <a:outerShdw blurRad="50800" dist="38100" dir="8100000" algn="tr" rotWithShape="0">
                <a:prstClr val="black">
                  <a:alpha val="40000"/>
                </a:prstClr>
              </a:outerShdw>
            </a:effectLst>
            <a:scene3d>
              <a:camera prst="orthographicFront"/>
              <a:lightRig rig="threePt" dir="t"/>
            </a:scene3d>
            <a:sp3d>
              <a:bevelT w="254000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4" name="Freeform: Shape 13">
            <a:extLst>
              <a:ext uri="{FF2B5EF4-FFF2-40B4-BE49-F238E27FC236}">
                <a16:creationId xmlns:a16="http://schemas.microsoft.com/office/drawing/2014/main" id="{9D0D8E2D-6AAE-FB3A-42E0-06EE4DD55353}"/>
              </a:ext>
            </a:extLst>
          </p:cNvPr>
          <p:cNvSpPr/>
          <p:nvPr/>
        </p:nvSpPr>
        <p:spPr>
          <a:xfrm>
            <a:off x="7001782" y="2700509"/>
            <a:ext cx="311463" cy="1507958"/>
          </a:xfrm>
          <a:custGeom>
            <a:avLst/>
            <a:gdLst>
              <a:gd name="connsiteX0" fmla="*/ 0 w 311463"/>
              <a:gd name="connsiteY0" fmla="*/ 0 h 1507958"/>
              <a:gd name="connsiteX1" fmla="*/ 311463 w 311463"/>
              <a:gd name="connsiteY1" fmla="*/ 0 h 1507958"/>
              <a:gd name="connsiteX2" fmla="*/ 311463 w 311463"/>
              <a:gd name="connsiteY2" fmla="*/ 147467 h 1507958"/>
              <a:gd name="connsiteX3" fmla="*/ 147467 w 311463"/>
              <a:gd name="connsiteY3" fmla="*/ 147467 h 1507958"/>
              <a:gd name="connsiteX4" fmla="*/ 147467 w 311463"/>
              <a:gd name="connsiteY4" fmla="*/ 1360491 h 1507958"/>
              <a:gd name="connsiteX5" fmla="*/ 311463 w 311463"/>
              <a:gd name="connsiteY5" fmla="*/ 1360491 h 1507958"/>
              <a:gd name="connsiteX6" fmla="*/ 311463 w 311463"/>
              <a:gd name="connsiteY6" fmla="*/ 1507958 h 1507958"/>
              <a:gd name="connsiteX7" fmla="*/ 0 w 311463"/>
              <a:gd name="connsiteY7" fmla="*/ 1507958 h 150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463" h="1507958">
                <a:moveTo>
                  <a:pt x="0" y="0"/>
                </a:moveTo>
                <a:lnTo>
                  <a:pt x="311463" y="0"/>
                </a:lnTo>
                <a:lnTo>
                  <a:pt x="311463" y="147467"/>
                </a:lnTo>
                <a:lnTo>
                  <a:pt x="147467" y="147467"/>
                </a:lnTo>
                <a:lnTo>
                  <a:pt x="147467" y="1360491"/>
                </a:lnTo>
                <a:lnTo>
                  <a:pt x="311463" y="1360491"/>
                </a:lnTo>
                <a:lnTo>
                  <a:pt x="311463" y="1507958"/>
                </a:lnTo>
                <a:lnTo>
                  <a:pt x="0" y="15079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48ADFC1A-2ED9-78A8-94DC-1D0221416119}"/>
              </a:ext>
            </a:extLst>
          </p:cNvPr>
          <p:cNvSpPr/>
          <p:nvPr/>
        </p:nvSpPr>
        <p:spPr>
          <a:xfrm rot="10800000">
            <a:off x="7325594" y="2700509"/>
            <a:ext cx="311463" cy="1507958"/>
          </a:xfrm>
          <a:custGeom>
            <a:avLst/>
            <a:gdLst>
              <a:gd name="connsiteX0" fmla="*/ 0 w 311463"/>
              <a:gd name="connsiteY0" fmla="*/ 0 h 1507958"/>
              <a:gd name="connsiteX1" fmla="*/ 311463 w 311463"/>
              <a:gd name="connsiteY1" fmla="*/ 0 h 1507958"/>
              <a:gd name="connsiteX2" fmla="*/ 311463 w 311463"/>
              <a:gd name="connsiteY2" fmla="*/ 147467 h 1507958"/>
              <a:gd name="connsiteX3" fmla="*/ 147467 w 311463"/>
              <a:gd name="connsiteY3" fmla="*/ 147467 h 1507958"/>
              <a:gd name="connsiteX4" fmla="*/ 147467 w 311463"/>
              <a:gd name="connsiteY4" fmla="*/ 1360491 h 1507958"/>
              <a:gd name="connsiteX5" fmla="*/ 311463 w 311463"/>
              <a:gd name="connsiteY5" fmla="*/ 1360491 h 1507958"/>
              <a:gd name="connsiteX6" fmla="*/ 311463 w 311463"/>
              <a:gd name="connsiteY6" fmla="*/ 1507958 h 1507958"/>
              <a:gd name="connsiteX7" fmla="*/ 0 w 311463"/>
              <a:gd name="connsiteY7" fmla="*/ 1507958 h 150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463" h="1507958">
                <a:moveTo>
                  <a:pt x="0" y="0"/>
                </a:moveTo>
                <a:lnTo>
                  <a:pt x="311463" y="0"/>
                </a:lnTo>
                <a:lnTo>
                  <a:pt x="311463" y="147467"/>
                </a:lnTo>
                <a:lnTo>
                  <a:pt x="147467" y="147467"/>
                </a:lnTo>
                <a:lnTo>
                  <a:pt x="147467" y="1360491"/>
                </a:lnTo>
                <a:lnTo>
                  <a:pt x="311463" y="1360491"/>
                </a:lnTo>
                <a:lnTo>
                  <a:pt x="311463" y="1507958"/>
                </a:lnTo>
                <a:lnTo>
                  <a:pt x="0" y="15079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8" name="Rectangle 17">
            <a:extLst>
              <a:ext uri="{FF2B5EF4-FFF2-40B4-BE49-F238E27FC236}">
                <a16:creationId xmlns:a16="http://schemas.microsoft.com/office/drawing/2014/main" id="{2E54753B-068B-64C8-0D0A-F9F15F46186A}"/>
              </a:ext>
            </a:extLst>
          </p:cNvPr>
          <p:cNvSpPr/>
          <p:nvPr/>
        </p:nvSpPr>
        <p:spPr>
          <a:xfrm>
            <a:off x="4340077" y="2925037"/>
            <a:ext cx="5971031" cy="1046440"/>
          </a:xfrm>
          <a:prstGeom prst="rect">
            <a:avLst/>
          </a:prstGeom>
          <a:noFill/>
        </p:spPr>
        <p:txBody>
          <a:bodyPr wrap="square" lIns="91440" tIns="45720" rIns="91440" bIns="45720">
            <a:spAutoFit/>
          </a:bodyPr>
          <a:lstStyle/>
          <a:p>
            <a:pPr algn="ctr"/>
            <a:r>
              <a:rPr lang="en-US" sz="4000" dirty="0">
                <a:solidFill>
                  <a:schemeClr val="tx1">
                    <a:lumMod val="65000"/>
                    <a:lumOff val="35000"/>
                  </a:schemeClr>
                </a:solidFill>
                <a:latin typeface="Forte" panose="03060902040502070203" pitchFamily="66" charset="0"/>
              </a:rPr>
              <a:t>Simon Says </a:t>
            </a:r>
          </a:p>
          <a:p>
            <a:pPr algn="ctr"/>
            <a:r>
              <a:rPr lang="en-US" sz="2200" dirty="0">
                <a:solidFill>
                  <a:schemeClr val="tx1">
                    <a:lumMod val="65000"/>
                    <a:lumOff val="35000"/>
                  </a:schemeClr>
                </a:solidFill>
                <a:latin typeface="Forte" panose="03060902040502070203" pitchFamily="66" charset="0"/>
              </a:rPr>
              <a:t>		By: Group 5</a:t>
            </a:r>
          </a:p>
        </p:txBody>
      </p:sp>
    </p:spTree>
    <p:extLst>
      <p:ext uri="{BB962C8B-B14F-4D97-AF65-F5344CB8AC3E}">
        <p14:creationId xmlns:p14="http://schemas.microsoft.com/office/powerpoint/2010/main" val="173985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11"/>
                                        </p:tgtEl>
                                        <p:attrNameLst>
                                          <p:attrName>style.visibility</p:attrName>
                                        </p:attrNameLst>
                                      </p:cBhvr>
                                      <p:to>
                                        <p:strVal val="visible"/>
                                      </p:to>
                                    </p:set>
                                  </p:childTnLst>
                                </p:cTn>
                              </p:par>
                            </p:childTnLst>
                          </p:cTn>
                        </p:par>
                        <p:par>
                          <p:cTn id="7" fill="hold">
                            <p:stCondLst>
                              <p:cond delay="250"/>
                            </p:stCondLst>
                            <p:childTnLst>
                              <p:par>
                                <p:cTn id="8" presetID="1" presetClass="exit" presetSubtype="0" fill="hold" grpId="1" nodeType="afterEffect">
                                  <p:stCondLst>
                                    <p:cond delay="0"/>
                                  </p:stCondLst>
                                  <p:childTnLst>
                                    <p:set>
                                      <p:cBhvr>
                                        <p:cTn id="9" dur="1" fill="hold">
                                          <p:stCondLst>
                                            <p:cond delay="249"/>
                                          </p:stCondLst>
                                        </p:cTn>
                                        <p:tgtEl>
                                          <p:spTgt spid="11"/>
                                        </p:tgtEl>
                                        <p:attrNameLst>
                                          <p:attrName>style.visibility</p:attrName>
                                        </p:attrNameLst>
                                      </p:cBhvr>
                                      <p:to>
                                        <p:strVal val="hidden"/>
                                      </p:to>
                                    </p:set>
                                  </p:childTnLst>
                                </p:cTn>
                              </p:par>
                            </p:childTnLst>
                          </p:cTn>
                        </p:par>
                        <p:par>
                          <p:cTn id="10" fill="hold">
                            <p:stCondLst>
                              <p:cond delay="500"/>
                            </p:stCondLst>
                            <p:childTnLst>
                              <p:par>
                                <p:cTn id="11" presetID="1" presetClass="entr" presetSubtype="0" fill="hold" grpId="2" nodeType="afterEffect">
                                  <p:stCondLst>
                                    <p:cond delay="0"/>
                                  </p:stCondLst>
                                  <p:childTnLst>
                                    <p:set>
                                      <p:cBhvr>
                                        <p:cTn id="12" dur="1" fill="hold">
                                          <p:stCondLst>
                                            <p:cond delay="109"/>
                                          </p:stCondLst>
                                        </p:cTn>
                                        <p:tgtEl>
                                          <p:spTgt spid="11"/>
                                        </p:tgtEl>
                                        <p:attrNameLst>
                                          <p:attrName>style.visibility</p:attrName>
                                        </p:attrNameLst>
                                      </p:cBhvr>
                                      <p:to>
                                        <p:strVal val="visible"/>
                                      </p:to>
                                    </p:set>
                                  </p:childTnLst>
                                </p:cTn>
                              </p:par>
                            </p:childTnLst>
                          </p:cTn>
                        </p:par>
                        <p:par>
                          <p:cTn id="13" fill="hold">
                            <p:stCondLst>
                              <p:cond delay="610"/>
                            </p:stCondLst>
                            <p:childTnLst>
                              <p:par>
                                <p:cTn id="14" presetID="1" presetClass="exit" presetSubtype="0" fill="hold" grpId="3" nodeType="afterEffect">
                                  <p:stCondLst>
                                    <p:cond delay="0"/>
                                  </p:stCondLst>
                                  <p:childTnLst>
                                    <p:set>
                                      <p:cBhvr>
                                        <p:cTn id="15" dur="1" fill="hold">
                                          <p:stCondLst>
                                            <p:cond delay="99"/>
                                          </p:stCondLst>
                                        </p:cTn>
                                        <p:tgtEl>
                                          <p:spTgt spid="11"/>
                                        </p:tgtEl>
                                        <p:attrNameLst>
                                          <p:attrName>style.visibility</p:attrName>
                                        </p:attrNameLst>
                                      </p:cBhvr>
                                      <p:to>
                                        <p:strVal val="hidden"/>
                                      </p:to>
                                    </p:set>
                                  </p:childTnLst>
                                </p:cTn>
                              </p:par>
                            </p:childTnLst>
                          </p:cTn>
                        </p:par>
                        <p:par>
                          <p:cTn id="16" fill="hold">
                            <p:stCondLst>
                              <p:cond delay="710"/>
                            </p:stCondLst>
                            <p:childTnLst>
                              <p:par>
                                <p:cTn id="17" presetID="1" presetClass="entr" presetSubtype="0" fill="hold" grpId="4" nodeType="afterEffect">
                                  <p:stCondLst>
                                    <p:cond delay="0"/>
                                  </p:stCondLst>
                                  <p:childTnLst>
                                    <p:set>
                                      <p:cBhvr>
                                        <p:cTn id="18" dur="1" fill="hold">
                                          <p:stCondLst>
                                            <p:cond delay="99"/>
                                          </p:stCondLst>
                                        </p:cTn>
                                        <p:tgtEl>
                                          <p:spTgt spid="11"/>
                                        </p:tgtEl>
                                        <p:attrNameLst>
                                          <p:attrName>style.visibility</p:attrName>
                                        </p:attrNameLst>
                                      </p:cBhvr>
                                      <p:to>
                                        <p:strVal val="visible"/>
                                      </p:to>
                                    </p:set>
                                  </p:childTnLst>
                                </p:cTn>
                              </p:par>
                            </p:childTnLst>
                          </p:cTn>
                        </p:par>
                        <p:par>
                          <p:cTn id="19" fill="hold">
                            <p:stCondLst>
                              <p:cond delay="810"/>
                            </p:stCondLst>
                            <p:childTnLst>
                              <p:par>
                                <p:cTn id="20" presetID="42" presetClass="path" presetSubtype="0" accel="50000" decel="50000" fill="hold" nodeType="afterEffect">
                                  <p:stCondLst>
                                    <p:cond delay="0"/>
                                  </p:stCondLst>
                                  <p:childTnLst>
                                    <p:animMotion origin="layout" path="M 2.70833E-6 0 L -0.42162 0 " pathEditMode="relative" rAng="0" ptsTypes="AA">
                                      <p:cBhvr>
                                        <p:cTn id="21" dur="1500" fill="hold"/>
                                        <p:tgtEl>
                                          <p:spTgt spid="10"/>
                                        </p:tgtEl>
                                        <p:attrNameLst>
                                          <p:attrName>ppt_x</p:attrName>
                                          <p:attrName>ppt_y</p:attrName>
                                        </p:attrNameLst>
                                      </p:cBhvr>
                                      <p:rCtr x="-21081" y="0"/>
                                    </p:animMotion>
                                  </p:childTnLst>
                                </p:cTn>
                              </p:par>
                              <p:par>
                                <p:cTn id="22" presetID="42" presetClass="path" presetSubtype="0" accel="50000" decel="50000" fill="hold" grpId="5" nodeType="withEffect">
                                  <p:stCondLst>
                                    <p:cond delay="0"/>
                                  </p:stCondLst>
                                  <p:childTnLst>
                                    <p:animMotion origin="layout" path="M -2.91667E-6 -3.7037E-6 L -0.43437 -0.00162 " pathEditMode="relative" rAng="0" ptsTypes="AA">
                                      <p:cBhvr>
                                        <p:cTn id="23" dur="1500" fill="hold"/>
                                        <p:tgtEl>
                                          <p:spTgt spid="11"/>
                                        </p:tgtEl>
                                        <p:attrNameLst>
                                          <p:attrName>ppt_x</p:attrName>
                                          <p:attrName>ppt_y</p:attrName>
                                        </p:attrNameLst>
                                      </p:cBhvr>
                                      <p:rCtr x="-21719" y="-93"/>
                                    </p:animMotion>
                                  </p:childTnLst>
                                </p:cTn>
                              </p:par>
                            </p:childTnLst>
                          </p:cTn>
                        </p:par>
                        <p:par>
                          <p:cTn id="24" fill="hold">
                            <p:stCondLst>
                              <p:cond delay="2310"/>
                            </p:stCondLst>
                            <p:childTnLst>
                              <p:par>
                                <p:cTn id="25" presetID="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42" presetClass="path" presetSubtype="0" accel="50000" decel="50000" fill="hold" grpId="1" nodeType="withEffect">
                                  <p:stCondLst>
                                    <p:cond delay="0"/>
                                  </p:stCondLst>
                                  <p:childTnLst>
                                    <p:animMotion origin="layout" path="M 6.25E-7 -3.7037E-6 L -0.20091 -0.0037 " pathEditMode="relative" rAng="0" ptsTypes="AA">
                                      <p:cBhvr>
                                        <p:cTn id="28" dur="1500" fill="hold"/>
                                        <p:tgtEl>
                                          <p:spTgt spid="14"/>
                                        </p:tgtEl>
                                        <p:attrNameLst>
                                          <p:attrName>ppt_x</p:attrName>
                                          <p:attrName>ppt_y</p:attrName>
                                        </p:attrNameLst>
                                      </p:cBhvr>
                                      <p:rCtr x="-10052" y="-185"/>
                                    </p:animMotion>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42" presetClass="path" presetSubtype="0" accel="50000" decel="50000" fill="hold" grpId="1" nodeType="withEffect">
                                  <p:stCondLst>
                                    <p:cond delay="0"/>
                                  </p:stCondLst>
                                  <p:childTnLst>
                                    <p:animMotion origin="layout" path="M -1.875E-6 -3.7037E-6 L 0.2638 -0.0037 " pathEditMode="relative" rAng="0" ptsTypes="AA">
                                      <p:cBhvr>
                                        <p:cTn id="32" dur="1500" fill="hold"/>
                                        <p:tgtEl>
                                          <p:spTgt spid="15"/>
                                        </p:tgtEl>
                                        <p:attrNameLst>
                                          <p:attrName>ppt_x</p:attrName>
                                          <p:attrName>ppt_y</p:attrName>
                                        </p:attrNameLst>
                                      </p:cBhvr>
                                      <p:rCtr x="13190" y="-185"/>
                                    </p:animMotion>
                                  </p:childTnLst>
                                </p:cTn>
                              </p:par>
                            </p:childTnLst>
                          </p:cTn>
                        </p:par>
                        <p:par>
                          <p:cTn id="33" fill="hold">
                            <p:stCondLst>
                              <p:cond delay="3810"/>
                            </p:stCondLst>
                            <p:childTnLst>
                              <p:par>
                                <p:cTn id="34" presetID="5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1" grpId="5" animBg="1"/>
      <p:bldP spid="14" grpId="0" animBg="1"/>
      <p:bldP spid="14" grpId="1" animBg="1"/>
      <p:bldP spid="15" grpId="0" animBg="1"/>
      <p:bldP spid="15" grpId="1"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87E9"/>
        </a:solidFill>
        <a:effectLst/>
      </p:bgPr>
    </p:bg>
    <p:spTree>
      <p:nvGrpSpPr>
        <p:cNvPr id="1" name=""/>
        <p:cNvGrpSpPr/>
        <p:nvPr/>
      </p:nvGrpSpPr>
      <p:grpSpPr>
        <a:xfrm>
          <a:off x="0" y="0"/>
          <a:ext cx="0" cy="0"/>
          <a:chOff x="0" y="0"/>
          <a:chExt cx="0" cy="0"/>
        </a:xfrm>
      </p:grpSpPr>
      <p:sp>
        <p:nvSpPr>
          <p:cNvPr id="1042" name="Oval 1041">
            <a:extLst>
              <a:ext uri="{FF2B5EF4-FFF2-40B4-BE49-F238E27FC236}">
                <a16:creationId xmlns:a16="http://schemas.microsoft.com/office/drawing/2014/main" id="{C973C436-5DDB-2EA2-46B2-98003FEF7ACD}"/>
              </a:ext>
            </a:extLst>
          </p:cNvPr>
          <p:cNvSpPr/>
          <p:nvPr/>
        </p:nvSpPr>
        <p:spPr>
          <a:xfrm>
            <a:off x="2497033" y="1814421"/>
            <a:ext cx="3276483" cy="32924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A7B4F14-E3E3-20EB-F325-C64912754EBE}"/>
              </a:ext>
            </a:extLst>
          </p:cNvPr>
          <p:cNvGrpSpPr/>
          <p:nvPr/>
        </p:nvGrpSpPr>
        <p:grpSpPr>
          <a:xfrm>
            <a:off x="-914400" y="4254279"/>
            <a:ext cx="914400" cy="914400"/>
            <a:chOff x="-914400" y="4254279"/>
            <a:chExt cx="914400" cy="914400"/>
          </a:xfrm>
        </p:grpSpPr>
        <p:sp>
          <p:nvSpPr>
            <p:cNvPr id="9" name="Oval 8">
              <a:extLst>
                <a:ext uri="{FF2B5EF4-FFF2-40B4-BE49-F238E27FC236}">
                  <a16:creationId xmlns:a16="http://schemas.microsoft.com/office/drawing/2014/main" id="{07E90BE4-161E-7986-3A2C-4C30F309E76D}"/>
                </a:ext>
              </a:extLst>
            </p:cNvPr>
            <p:cNvSpPr/>
            <p:nvPr/>
          </p:nvSpPr>
          <p:spPr>
            <a:xfrm>
              <a:off x="-914400" y="425427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Angel face with solid fill with solid fill">
              <a:extLst>
                <a:ext uri="{FF2B5EF4-FFF2-40B4-BE49-F238E27FC236}">
                  <a16:creationId xmlns:a16="http://schemas.microsoft.com/office/drawing/2014/main" id="{8CA72ABB-3C53-9E3D-BF1B-E67D99725C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560" y="4390709"/>
              <a:ext cx="739574" cy="707519"/>
            </a:xfrm>
            <a:prstGeom prst="rect">
              <a:avLst/>
            </a:prstGeom>
          </p:spPr>
        </p:pic>
      </p:grpSp>
      <p:grpSp>
        <p:nvGrpSpPr>
          <p:cNvPr id="11" name="Group 10">
            <a:extLst>
              <a:ext uri="{FF2B5EF4-FFF2-40B4-BE49-F238E27FC236}">
                <a16:creationId xmlns:a16="http://schemas.microsoft.com/office/drawing/2014/main" id="{F71178E7-28C4-173B-804A-145D94FB0F9F}"/>
              </a:ext>
            </a:extLst>
          </p:cNvPr>
          <p:cNvGrpSpPr/>
          <p:nvPr/>
        </p:nvGrpSpPr>
        <p:grpSpPr>
          <a:xfrm>
            <a:off x="-914400" y="406842"/>
            <a:ext cx="914400" cy="914400"/>
            <a:chOff x="-914400" y="406842"/>
            <a:chExt cx="914400" cy="914400"/>
          </a:xfrm>
        </p:grpSpPr>
        <p:sp>
          <p:nvSpPr>
            <p:cNvPr id="12" name="Oval 11">
              <a:extLst>
                <a:ext uri="{FF2B5EF4-FFF2-40B4-BE49-F238E27FC236}">
                  <a16:creationId xmlns:a16="http://schemas.microsoft.com/office/drawing/2014/main" id="{F70466D4-61E8-1365-F0B6-97F977F42C30}"/>
                </a:ext>
              </a:extLst>
            </p:cNvPr>
            <p:cNvSpPr/>
            <p:nvPr/>
          </p:nvSpPr>
          <p:spPr>
            <a:xfrm>
              <a:off x="-914400" y="406842"/>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3" name="Graphic 12" descr="Brain in head with solid fill">
              <a:extLst>
                <a:ext uri="{FF2B5EF4-FFF2-40B4-BE49-F238E27FC236}">
                  <a16:creationId xmlns:a16="http://schemas.microsoft.com/office/drawing/2014/main" id="{C358DDDB-68D7-E258-9DE5-F359E50169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665" y="483042"/>
              <a:ext cx="790758" cy="790758"/>
            </a:xfrm>
            <a:prstGeom prst="rect">
              <a:avLst/>
            </a:prstGeom>
          </p:spPr>
        </p:pic>
      </p:grpSp>
      <p:grpSp>
        <p:nvGrpSpPr>
          <p:cNvPr id="14" name="Group 13">
            <a:extLst>
              <a:ext uri="{FF2B5EF4-FFF2-40B4-BE49-F238E27FC236}">
                <a16:creationId xmlns:a16="http://schemas.microsoft.com/office/drawing/2014/main" id="{CAB7EB9D-0ECC-E5C7-6DCE-AAFF96D41B55}"/>
              </a:ext>
            </a:extLst>
          </p:cNvPr>
          <p:cNvGrpSpPr/>
          <p:nvPr/>
        </p:nvGrpSpPr>
        <p:grpSpPr>
          <a:xfrm>
            <a:off x="-914400" y="5536758"/>
            <a:ext cx="914400" cy="914400"/>
            <a:chOff x="-914400" y="5536758"/>
            <a:chExt cx="914400" cy="914400"/>
          </a:xfrm>
        </p:grpSpPr>
        <p:sp>
          <p:nvSpPr>
            <p:cNvPr id="15" name="Oval 14">
              <a:extLst>
                <a:ext uri="{FF2B5EF4-FFF2-40B4-BE49-F238E27FC236}">
                  <a16:creationId xmlns:a16="http://schemas.microsoft.com/office/drawing/2014/main" id="{E73823B0-0A74-C670-5BB8-5B9398FECEB9}"/>
                </a:ext>
              </a:extLst>
            </p:cNvPr>
            <p:cNvSpPr/>
            <p:nvPr/>
          </p:nvSpPr>
          <p:spPr>
            <a:xfrm>
              <a:off x="-914400" y="5536758"/>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Cheers with solid fill">
              <a:extLst>
                <a:ext uri="{FF2B5EF4-FFF2-40B4-BE49-F238E27FC236}">
                  <a16:creationId xmlns:a16="http://schemas.microsoft.com/office/drawing/2014/main" id="{017E60AB-BCD1-9E70-FCB3-B5DBCF3246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609" y="5676940"/>
              <a:ext cx="704776" cy="704776"/>
            </a:xfrm>
            <a:prstGeom prst="rect">
              <a:avLst/>
            </a:prstGeom>
          </p:spPr>
        </p:pic>
      </p:grpSp>
      <p:grpSp>
        <p:nvGrpSpPr>
          <p:cNvPr id="17" name="Group 16">
            <a:extLst>
              <a:ext uri="{FF2B5EF4-FFF2-40B4-BE49-F238E27FC236}">
                <a16:creationId xmlns:a16="http://schemas.microsoft.com/office/drawing/2014/main" id="{FF963014-C03B-9347-DD39-B3419891B68A}"/>
              </a:ext>
            </a:extLst>
          </p:cNvPr>
          <p:cNvGrpSpPr/>
          <p:nvPr/>
        </p:nvGrpSpPr>
        <p:grpSpPr>
          <a:xfrm>
            <a:off x="-914400" y="1689321"/>
            <a:ext cx="917779" cy="968144"/>
            <a:chOff x="-914400" y="1689321"/>
            <a:chExt cx="917779" cy="968144"/>
          </a:xfrm>
        </p:grpSpPr>
        <p:sp>
          <p:nvSpPr>
            <p:cNvPr id="18" name="Oval 17">
              <a:extLst>
                <a:ext uri="{FF2B5EF4-FFF2-40B4-BE49-F238E27FC236}">
                  <a16:creationId xmlns:a16="http://schemas.microsoft.com/office/drawing/2014/main" id="{3E3093EF-E594-0FEE-F700-76B8B4CA9BB9}"/>
                </a:ext>
              </a:extLst>
            </p:cNvPr>
            <p:cNvSpPr/>
            <p:nvPr/>
          </p:nvSpPr>
          <p:spPr>
            <a:xfrm>
              <a:off x="-914400" y="168932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Heart with pulse with solid fill">
              <a:extLst>
                <a:ext uri="{FF2B5EF4-FFF2-40B4-BE49-F238E27FC236}">
                  <a16:creationId xmlns:a16="http://schemas.microsoft.com/office/drawing/2014/main" id="{1224DB3F-1143-2018-C1A3-07E566B407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021" y="1743065"/>
              <a:ext cx="914400" cy="914400"/>
            </a:xfrm>
            <a:prstGeom prst="rect">
              <a:avLst/>
            </a:prstGeom>
          </p:spPr>
        </p:pic>
      </p:grpSp>
      <p:sp>
        <p:nvSpPr>
          <p:cNvPr id="6" name="Oval 5">
            <a:extLst>
              <a:ext uri="{FF2B5EF4-FFF2-40B4-BE49-F238E27FC236}">
                <a16:creationId xmlns:a16="http://schemas.microsoft.com/office/drawing/2014/main" id="{58ED3606-E8EB-5C47-F4B6-CD4AA3576496}"/>
              </a:ext>
            </a:extLst>
          </p:cNvPr>
          <p:cNvSpPr/>
          <p:nvPr/>
        </p:nvSpPr>
        <p:spPr>
          <a:xfrm>
            <a:off x="1467217" y="297180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E0214EB0-129A-429A-FFB5-753A6FB8B287}"/>
              </a:ext>
            </a:extLst>
          </p:cNvPr>
          <p:cNvSpPr/>
          <p:nvPr/>
        </p:nvSpPr>
        <p:spPr>
          <a:xfrm rot="10800000" flipH="1">
            <a:off x="1" y="-4892842"/>
            <a:ext cx="1876508" cy="16643684"/>
          </a:xfrm>
          <a:custGeom>
            <a:avLst/>
            <a:gdLst>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1771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3803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2449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3084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508" h="16643684">
                <a:moveTo>
                  <a:pt x="1876508" y="0"/>
                </a:moveTo>
                <a:lnTo>
                  <a:pt x="1876508" y="7465035"/>
                </a:lnTo>
                <a:cubicBezTo>
                  <a:pt x="1870834" y="7843310"/>
                  <a:pt x="1309333" y="7865011"/>
                  <a:pt x="1322323" y="8330842"/>
                </a:cubicBezTo>
                <a:cubicBezTo>
                  <a:pt x="1335313" y="8796673"/>
                  <a:pt x="1870199" y="8800363"/>
                  <a:pt x="1876508" y="9178647"/>
                </a:cubicBezTo>
                <a:lnTo>
                  <a:pt x="1876508" y="16643684"/>
                </a:lnTo>
                <a:lnTo>
                  <a:pt x="0" y="16643684"/>
                </a:lnTo>
                <a:lnTo>
                  <a:pt x="0" y="0"/>
                </a:lnTo>
                <a:lnTo>
                  <a:pt x="187650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Presentation with checklist with solid fill">
            <a:extLst>
              <a:ext uri="{FF2B5EF4-FFF2-40B4-BE49-F238E27FC236}">
                <a16:creationId xmlns:a16="http://schemas.microsoft.com/office/drawing/2014/main" id="{AA96031C-F3CB-BC73-31AC-ABD1F8486D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08630" y="3054626"/>
            <a:ext cx="831574" cy="831574"/>
          </a:xfrm>
          <a:prstGeom prst="rect">
            <a:avLst/>
          </a:prstGeom>
        </p:spPr>
      </p:pic>
      <p:pic>
        <p:nvPicPr>
          <p:cNvPr id="30" name="Graphic 29" descr="Cheers with solid fill">
            <a:hlinkClick r:id="rId12" action="ppaction://hlinksldjump"/>
            <a:extLst>
              <a:ext uri="{FF2B5EF4-FFF2-40B4-BE49-F238E27FC236}">
                <a16:creationId xmlns:a16="http://schemas.microsoft.com/office/drawing/2014/main" id="{1D00882C-9BAD-A1A4-DC38-05695919F9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7456" y="5676940"/>
            <a:ext cx="704776" cy="704776"/>
          </a:xfrm>
          <a:prstGeom prst="rect">
            <a:avLst/>
          </a:prstGeom>
        </p:spPr>
      </p:pic>
      <p:sp>
        <p:nvSpPr>
          <p:cNvPr id="2" name="Flowchart: Terminator 1">
            <a:extLst>
              <a:ext uri="{FF2B5EF4-FFF2-40B4-BE49-F238E27FC236}">
                <a16:creationId xmlns:a16="http://schemas.microsoft.com/office/drawing/2014/main" id="{3F3F1069-2A88-B3C4-9DB5-5ED4393C00B6}"/>
              </a:ext>
            </a:extLst>
          </p:cNvPr>
          <p:cNvSpPr/>
          <p:nvPr/>
        </p:nvSpPr>
        <p:spPr>
          <a:xfrm>
            <a:off x="4114800" y="1133201"/>
            <a:ext cx="4847679" cy="71163"/>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E9CB92-A604-428A-7812-7909BD349DEB}"/>
              </a:ext>
            </a:extLst>
          </p:cNvPr>
          <p:cNvSpPr txBox="1"/>
          <p:nvPr/>
        </p:nvSpPr>
        <p:spPr>
          <a:xfrm>
            <a:off x="4005016" y="406842"/>
            <a:ext cx="5187329" cy="646331"/>
          </a:xfrm>
          <a:prstGeom prst="rect">
            <a:avLst/>
          </a:prstGeom>
          <a:noFill/>
        </p:spPr>
        <p:txBody>
          <a:bodyPr wrap="square">
            <a:spAutoFit/>
          </a:bodyPr>
          <a:lstStyle/>
          <a:p>
            <a:pPr rtl="0">
              <a:spcBef>
                <a:spcPts val="0"/>
              </a:spcBef>
              <a:spcAft>
                <a:spcPts val="0"/>
              </a:spcAft>
            </a:pPr>
            <a:r>
              <a:rPr lang="en-US" sz="3600" b="1" i="0" u="none" strike="noStrike" dirty="0">
                <a:solidFill>
                  <a:srgbClr val="FFFFFF"/>
                </a:solidFill>
                <a:effectLst/>
                <a:latin typeface="Comic Sans MS" panose="030F0702030302020204" pitchFamily="66" charset="0"/>
              </a:rPr>
              <a:t>What is Simon </a:t>
            </a:r>
            <a:r>
              <a:rPr lang="en-US" sz="3600" b="1" dirty="0">
                <a:solidFill>
                  <a:srgbClr val="FFFFFF"/>
                </a:solidFill>
                <a:latin typeface="Comic Sans MS" panose="030F0702030302020204" pitchFamily="66" charset="0"/>
              </a:rPr>
              <a:t>S</a:t>
            </a:r>
            <a:r>
              <a:rPr lang="en-US" sz="3600" b="1" i="0" u="none" strike="noStrike" dirty="0">
                <a:solidFill>
                  <a:srgbClr val="FFFFFF"/>
                </a:solidFill>
                <a:effectLst/>
                <a:latin typeface="Comic Sans MS" panose="030F0702030302020204" pitchFamily="66" charset="0"/>
              </a:rPr>
              <a:t>ays? </a:t>
            </a:r>
            <a:endParaRPr lang="en-US" sz="3600" b="0" dirty="0">
              <a:effectLst/>
            </a:endParaRPr>
          </a:p>
        </p:txBody>
      </p:sp>
      <p:grpSp>
        <p:nvGrpSpPr>
          <p:cNvPr id="35" name="Group 34">
            <a:extLst>
              <a:ext uri="{FF2B5EF4-FFF2-40B4-BE49-F238E27FC236}">
                <a16:creationId xmlns:a16="http://schemas.microsoft.com/office/drawing/2014/main" id="{3699F56F-1B6F-CD75-1BF2-3B3C07E5BECF}"/>
              </a:ext>
            </a:extLst>
          </p:cNvPr>
          <p:cNvGrpSpPr/>
          <p:nvPr/>
        </p:nvGrpSpPr>
        <p:grpSpPr>
          <a:xfrm flipH="1">
            <a:off x="5524045" y="1743065"/>
            <a:ext cx="5738449" cy="917280"/>
            <a:chOff x="2435136" y="1696737"/>
            <a:chExt cx="9133219" cy="1396695"/>
          </a:xfrm>
        </p:grpSpPr>
        <p:grpSp>
          <p:nvGrpSpPr>
            <p:cNvPr id="36" name="Group 35">
              <a:extLst>
                <a:ext uri="{FF2B5EF4-FFF2-40B4-BE49-F238E27FC236}">
                  <a16:creationId xmlns:a16="http://schemas.microsoft.com/office/drawing/2014/main" id="{FDED4B2F-53AA-C586-CCB2-C468E4C733A6}"/>
                </a:ext>
              </a:extLst>
            </p:cNvPr>
            <p:cNvGrpSpPr/>
            <p:nvPr/>
          </p:nvGrpSpPr>
          <p:grpSpPr>
            <a:xfrm>
              <a:off x="3409410" y="1696737"/>
              <a:ext cx="8158945" cy="1376434"/>
              <a:chOff x="3409410" y="1696737"/>
              <a:chExt cx="8158945" cy="1376434"/>
            </a:xfrm>
            <a:solidFill>
              <a:schemeClr val="bg1"/>
            </a:solidFill>
          </p:grpSpPr>
          <p:sp>
            <p:nvSpPr>
              <p:cNvPr id="39" name="Freeform: Shape 38">
                <a:extLst>
                  <a:ext uri="{FF2B5EF4-FFF2-40B4-BE49-F238E27FC236}">
                    <a16:creationId xmlns:a16="http://schemas.microsoft.com/office/drawing/2014/main" id="{9F369E9A-CA5A-9190-E8AE-29BE8B371A3A}"/>
                  </a:ext>
                </a:extLst>
              </p:cNvPr>
              <p:cNvSpPr/>
              <p:nvPr/>
            </p:nvSpPr>
            <p:spPr>
              <a:xfrm>
                <a:off x="3409410" y="1704428"/>
                <a:ext cx="7471917" cy="1368743"/>
              </a:xfrm>
              <a:custGeom>
                <a:avLst/>
                <a:gdLst>
                  <a:gd name="connsiteX0" fmla="*/ 0 w 6872509"/>
                  <a:gd name="connsiteY0" fmla="*/ 0 h 1368743"/>
                  <a:gd name="connsiteX1" fmla="*/ 6872509 w 6872509"/>
                  <a:gd name="connsiteY1" fmla="*/ 0 h 1368743"/>
                  <a:gd name="connsiteX2" fmla="*/ 6872509 w 6872509"/>
                  <a:gd name="connsiteY2" fmla="*/ 1368743 h 1368743"/>
                  <a:gd name="connsiteX3" fmla="*/ 23411 w 6872509"/>
                  <a:gd name="connsiteY3" fmla="*/ 1368743 h 1368743"/>
                  <a:gd name="connsiteX4" fmla="*/ 55026 w 6872509"/>
                  <a:gd name="connsiteY4" fmla="*/ 1358354 h 1368743"/>
                  <a:gd name="connsiteX5" fmla="*/ 474632 w 6872509"/>
                  <a:gd name="connsiteY5" fmla="*/ 688218 h 1368743"/>
                  <a:gd name="connsiteX6" fmla="*/ 55026 w 6872509"/>
                  <a:gd name="connsiteY6" fmla="*/ 18082 h 13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509" h="1368743">
                    <a:moveTo>
                      <a:pt x="0" y="0"/>
                    </a:moveTo>
                    <a:lnTo>
                      <a:pt x="6872509" y="0"/>
                    </a:lnTo>
                    <a:lnTo>
                      <a:pt x="6872509" y="1368743"/>
                    </a:lnTo>
                    <a:lnTo>
                      <a:pt x="23411" y="1368743"/>
                    </a:lnTo>
                    <a:lnTo>
                      <a:pt x="55026" y="1358354"/>
                    </a:lnTo>
                    <a:cubicBezTo>
                      <a:pt x="301611" y="1247945"/>
                      <a:pt x="474632" y="989471"/>
                      <a:pt x="474632" y="688218"/>
                    </a:cubicBezTo>
                    <a:cubicBezTo>
                      <a:pt x="474632" y="386965"/>
                      <a:pt x="301611" y="128491"/>
                      <a:pt x="55026" y="180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Oval 39">
                <a:extLst>
                  <a:ext uri="{FF2B5EF4-FFF2-40B4-BE49-F238E27FC236}">
                    <a16:creationId xmlns:a16="http://schemas.microsoft.com/office/drawing/2014/main" id="{DC02A6D9-1234-99D7-E126-4C4F5FBFBA37}"/>
                  </a:ext>
                </a:extLst>
              </p:cNvPr>
              <p:cNvSpPr/>
              <p:nvPr/>
            </p:nvSpPr>
            <p:spPr>
              <a:xfrm>
                <a:off x="10194298" y="1696737"/>
                <a:ext cx="1374057" cy="13764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50F73938-918D-B77D-82BF-25FB50AC296D}"/>
                </a:ext>
              </a:extLst>
            </p:cNvPr>
            <p:cNvSpPr/>
            <p:nvPr/>
          </p:nvSpPr>
          <p:spPr>
            <a:xfrm>
              <a:off x="2435136" y="1716998"/>
              <a:ext cx="1374057" cy="1376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Smiling face with teeth">
              <a:extLst>
                <a:ext uri="{FF2B5EF4-FFF2-40B4-BE49-F238E27FC236}">
                  <a16:creationId xmlns:a16="http://schemas.microsoft.com/office/drawing/2014/main" id="{C2DD683E-706D-8A39-314B-CA3C6EAB7D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0338249">
              <a:off x="2670551" y="1789043"/>
              <a:ext cx="976085" cy="1091130"/>
            </a:xfrm>
            <a:prstGeom prst="rect">
              <a:avLst/>
            </a:prstGeom>
          </p:spPr>
        </p:pic>
      </p:grpSp>
      <p:grpSp>
        <p:nvGrpSpPr>
          <p:cNvPr id="26" name="Group 25">
            <a:extLst>
              <a:ext uri="{FF2B5EF4-FFF2-40B4-BE49-F238E27FC236}">
                <a16:creationId xmlns:a16="http://schemas.microsoft.com/office/drawing/2014/main" id="{8F127AC9-5F4C-776C-2230-47A30D239DD2}"/>
              </a:ext>
            </a:extLst>
          </p:cNvPr>
          <p:cNvGrpSpPr/>
          <p:nvPr/>
        </p:nvGrpSpPr>
        <p:grpSpPr>
          <a:xfrm>
            <a:off x="2338799" y="263877"/>
            <a:ext cx="1203928" cy="1200330"/>
            <a:chOff x="2578195" y="177354"/>
            <a:chExt cx="1413264" cy="1402134"/>
          </a:xfrm>
        </p:grpSpPr>
        <p:sp>
          <p:nvSpPr>
            <p:cNvPr id="20" name="Oval 19">
              <a:extLst>
                <a:ext uri="{FF2B5EF4-FFF2-40B4-BE49-F238E27FC236}">
                  <a16:creationId xmlns:a16="http://schemas.microsoft.com/office/drawing/2014/main" id="{89C7F664-F24E-F587-43B6-981EC90E42F8}"/>
                </a:ext>
              </a:extLst>
            </p:cNvPr>
            <p:cNvSpPr/>
            <p:nvPr/>
          </p:nvSpPr>
          <p:spPr>
            <a:xfrm>
              <a:off x="2578195" y="177354"/>
              <a:ext cx="1413264" cy="14021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Question Mark with solid fill">
              <a:extLst>
                <a:ext uri="{FF2B5EF4-FFF2-40B4-BE49-F238E27FC236}">
                  <a16:creationId xmlns:a16="http://schemas.microsoft.com/office/drawing/2014/main" id="{176232F8-75D1-88D1-741A-D1ED0AF249A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74783" y="268377"/>
              <a:ext cx="1220088" cy="1220088"/>
            </a:xfrm>
            <a:prstGeom prst="rect">
              <a:avLst/>
            </a:prstGeom>
          </p:spPr>
        </p:pic>
      </p:grpSp>
      <p:pic>
        <p:nvPicPr>
          <p:cNvPr id="34" name="Picture 33">
            <a:extLst>
              <a:ext uri="{FF2B5EF4-FFF2-40B4-BE49-F238E27FC236}">
                <a16:creationId xmlns:a16="http://schemas.microsoft.com/office/drawing/2014/main" id="{6FD331F4-B09D-EE07-81BC-FF1AF676B44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1252" t="1757" r="1252" b="1757"/>
          <a:stretch>
            <a:fillRect/>
          </a:stretch>
        </p:blipFill>
        <p:spPr bwMode="auto">
          <a:xfrm>
            <a:off x="2619994" y="1971169"/>
            <a:ext cx="3028621" cy="2997244"/>
          </a:xfrm>
          <a:custGeom>
            <a:avLst/>
            <a:gdLst>
              <a:gd name="connsiteX0" fmla="*/ 1745611 w 3491222"/>
              <a:gd name="connsiteY0" fmla="*/ 0 h 3455052"/>
              <a:gd name="connsiteX1" fmla="*/ 3491222 w 3491222"/>
              <a:gd name="connsiteY1" fmla="*/ 1727526 h 3455052"/>
              <a:gd name="connsiteX2" fmla="*/ 1745611 w 3491222"/>
              <a:gd name="connsiteY2" fmla="*/ 3455052 h 3455052"/>
              <a:gd name="connsiteX3" fmla="*/ 0 w 3491222"/>
              <a:gd name="connsiteY3" fmla="*/ 1727526 h 3455052"/>
              <a:gd name="connsiteX4" fmla="*/ 1745611 w 3491222"/>
              <a:gd name="connsiteY4" fmla="*/ 0 h 345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1222" h="3455052">
                <a:moveTo>
                  <a:pt x="1745611" y="0"/>
                </a:moveTo>
                <a:cubicBezTo>
                  <a:pt x="2709685" y="0"/>
                  <a:pt x="3491222" y="773440"/>
                  <a:pt x="3491222" y="1727526"/>
                </a:cubicBezTo>
                <a:cubicBezTo>
                  <a:pt x="3491222" y="2681612"/>
                  <a:pt x="2709685" y="3455052"/>
                  <a:pt x="1745611" y="3455052"/>
                </a:cubicBezTo>
                <a:cubicBezTo>
                  <a:pt x="781537" y="3455052"/>
                  <a:pt x="0" y="2681612"/>
                  <a:pt x="0" y="1727526"/>
                </a:cubicBezTo>
                <a:cubicBezTo>
                  <a:pt x="0" y="773440"/>
                  <a:pt x="781537" y="0"/>
                  <a:pt x="1745611" y="0"/>
                </a:cubicBezTo>
                <a:close/>
              </a:path>
            </a:pathLst>
          </a:cu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95F07684-354C-172A-B5F6-A8729056D01B}"/>
              </a:ext>
            </a:extLst>
          </p:cNvPr>
          <p:cNvGrpSpPr/>
          <p:nvPr/>
        </p:nvGrpSpPr>
        <p:grpSpPr>
          <a:xfrm flipH="1">
            <a:off x="6006454" y="2923116"/>
            <a:ext cx="5738449" cy="917280"/>
            <a:chOff x="2435136" y="1696737"/>
            <a:chExt cx="9133219" cy="1396695"/>
          </a:xfrm>
        </p:grpSpPr>
        <p:grpSp>
          <p:nvGrpSpPr>
            <p:cNvPr id="61" name="Group 60">
              <a:extLst>
                <a:ext uri="{FF2B5EF4-FFF2-40B4-BE49-F238E27FC236}">
                  <a16:creationId xmlns:a16="http://schemas.microsoft.com/office/drawing/2014/main" id="{B4AAF4A5-7A90-97B7-B35B-751ADB51420E}"/>
                </a:ext>
              </a:extLst>
            </p:cNvPr>
            <p:cNvGrpSpPr/>
            <p:nvPr/>
          </p:nvGrpSpPr>
          <p:grpSpPr>
            <a:xfrm>
              <a:off x="3409410" y="1696737"/>
              <a:ext cx="8158945" cy="1376434"/>
              <a:chOff x="3409410" y="1696737"/>
              <a:chExt cx="8158945" cy="1376434"/>
            </a:xfrm>
            <a:solidFill>
              <a:schemeClr val="bg1"/>
            </a:solidFill>
          </p:grpSpPr>
          <p:sp>
            <p:nvSpPr>
              <p:cNvPr id="1024" name="Freeform: Shape 1023">
                <a:extLst>
                  <a:ext uri="{FF2B5EF4-FFF2-40B4-BE49-F238E27FC236}">
                    <a16:creationId xmlns:a16="http://schemas.microsoft.com/office/drawing/2014/main" id="{2E5C4269-9A17-876D-C417-0FCED760C35E}"/>
                  </a:ext>
                </a:extLst>
              </p:cNvPr>
              <p:cNvSpPr/>
              <p:nvPr/>
            </p:nvSpPr>
            <p:spPr>
              <a:xfrm>
                <a:off x="3409410" y="1704428"/>
                <a:ext cx="7471917" cy="1368743"/>
              </a:xfrm>
              <a:custGeom>
                <a:avLst/>
                <a:gdLst>
                  <a:gd name="connsiteX0" fmla="*/ 0 w 6872509"/>
                  <a:gd name="connsiteY0" fmla="*/ 0 h 1368743"/>
                  <a:gd name="connsiteX1" fmla="*/ 6872509 w 6872509"/>
                  <a:gd name="connsiteY1" fmla="*/ 0 h 1368743"/>
                  <a:gd name="connsiteX2" fmla="*/ 6872509 w 6872509"/>
                  <a:gd name="connsiteY2" fmla="*/ 1368743 h 1368743"/>
                  <a:gd name="connsiteX3" fmla="*/ 23411 w 6872509"/>
                  <a:gd name="connsiteY3" fmla="*/ 1368743 h 1368743"/>
                  <a:gd name="connsiteX4" fmla="*/ 55026 w 6872509"/>
                  <a:gd name="connsiteY4" fmla="*/ 1358354 h 1368743"/>
                  <a:gd name="connsiteX5" fmla="*/ 474632 w 6872509"/>
                  <a:gd name="connsiteY5" fmla="*/ 688218 h 1368743"/>
                  <a:gd name="connsiteX6" fmla="*/ 55026 w 6872509"/>
                  <a:gd name="connsiteY6" fmla="*/ 18082 h 13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509" h="1368743">
                    <a:moveTo>
                      <a:pt x="0" y="0"/>
                    </a:moveTo>
                    <a:lnTo>
                      <a:pt x="6872509" y="0"/>
                    </a:lnTo>
                    <a:lnTo>
                      <a:pt x="6872509" y="1368743"/>
                    </a:lnTo>
                    <a:lnTo>
                      <a:pt x="23411" y="1368743"/>
                    </a:lnTo>
                    <a:lnTo>
                      <a:pt x="55026" y="1358354"/>
                    </a:lnTo>
                    <a:cubicBezTo>
                      <a:pt x="301611" y="1247945"/>
                      <a:pt x="474632" y="989471"/>
                      <a:pt x="474632" y="688218"/>
                    </a:cubicBezTo>
                    <a:cubicBezTo>
                      <a:pt x="474632" y="386965"/>
                      <a:pt x="301611" y="128491"/>
                      <a:pt x="55026" y="180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5" name="Oval 1024">
                <a:extLst>
                  <a:ext uri="{FF2B5EF4-FFF2-40B4-BE49-F238E27FC236}">
                    <a16:creationId xmlns:a16="http://schemas.microsoft.com/office/drawing/2014/main" id="{3F0295C2-FF35-ED6C-5DE1-8CFF77520F8B}"/>
                  </a:ext>
                </a:extLst>
              </p:cNvPr>
              <p:cNvSpPr/>
              <p:nvPr/>
            </p:nvSpPr>
            <p:spPr>
              <a:xfrm>
                <a:off x="10194298" y="1696737"/>
                <a:ext cx="1374057" cy="13764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Oval 61">
              <a:extLst>
                <a:ext uri="{FF2B5EF4-FFF2-40B4-BE49-F238E27FC236}">
                  <a16:creationId xmlns:a16="http://schemas.microsoft.com/office/drawing/2014/main" id="{C2A61390-5651-E661-E406-C93F47F0C486}"/>
                </a:ext>
              </a:extLst>
            </p:cNvPr>
            <p:cNvSpPr/>
            <p:nvPr/>
          </p:nvSpPr>
          <p:spPr>
            <a:xfrm>
              <a:off x="2435136" y="1716998"/>
              <a:ext cx="1374057" cy="1376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descr="Smiling face with teeth">
              <a:extLst>
                <a:ext uri="{FF2B5EF4-FFF2-40B4-BE49-F238E27FC236}">
                  <a16:creationId xmlns:a16="http://schemas.microsoft.com/office/drawing/2014/main" id="{96154307-DB8A-E815-74A5-38212D693D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0338249">
              <a:off x="2670551" y="1789043"/>
              <a:ext cx="976085" cy="1091130"/>
            </a:xfrm>
            <a:prstGeom prst="rect">
              <a:avLst/>
            </a:prstGeom>
          </p:spPr>
        </p:pic>
      </p:grpSp>
      <p:grpSp>
        <p:nvGrpSpPr>
          <p:cNvPr id="1027" name="Group 1026">
            <a:extLst>
              <a:ext uri="{FF2B5EF4-FFF2-40B4-BE49-F238E27FC236}">
                <a16:creationId xmlns:a16="http://schemas.microsoft.com/office/drawing/2014/main" id="{0312C92B-18CC-D24A-3706-81DAFC5235AB}"/>
              </a:ext>
            </a:extLst>
          </p:cNvPr>
          <p:cNvGrpSpPr/>
          <p:nvPr/>
        </p:nvGrpSpPr>
        <p:grpSpPr>
          <a:xfrm flipH="1">
            <a:off x="5642070" y="4285828"/>
            <a:ext cx="5738449" cy="917280"/>
            <a:chOff x="2435136" y="1696737"/>
            <a:chExt cx="9133219" cy="1396695"/>
          </a:xfrm>
        </p:grpSpPr>
        <p:grpSp>
          <p:nvGrpSpPr>
            <p:cNvPr id="1028" name="Group 1027">
              <a:extLst>
                <a:ext uri="{FF2B5EF4-FFF2-40B4-BE49-F238E27FC236}">
                  <a16:creationId xmlns:a16="http://schemas.microsoft.com/office/drawing/2014/main" id="{4D0A2925-6B56-223B-0DC2-C1034D491F55}"/>
                </a:ext>
              </a:extLst>
            </p:cNvPr>
            <p:cNvGrpSpPr/>
            <p:nvPr/>
          </p:nvGrpSpPr>
          <p:grpSpPr>
            <a:xfrm>
              <a:off x="3409410" y="1696737"/>
              <a:ext cx="8158945" cy="1376434"/>
              <a:chOff x="3409410" y="1696737"/>
              <a:chExt cx="8158945" cy="1376434"/>
            </a:xfrm>
            <a:solidFill>
              <a:schemeClr val="bg1"/>
            </a:solidFill>
          </p:grpSpPr>
          <p:sp>
            <p:nvSpPr>
              <p:cNvPr id="1031" name="Freeform: Shape 1030">
                <a:extLst>
                  <a:ext uri="{FF2B5EF4-FFF2-40B4-BE49-F238E27FC236}">
                    <a16:creationId xmlns:a16="http://schemas.microsoft.com/office/drawing/2014/main" id="{EC376A0E-7668-9B6D-35FA-C404BEC86CE6}"/>
                  </a:ext>
                </a:extLst>
              </p:cNvPr>
              <p:cNvSpPr/>
              <p:nvPr/>
            </p:nvSpPr>
            <p:spPr>
              <a:xfrm>
                <a:off x="3409410" y="1704428"/>
                <a:ext cx="7471917" cy="1368743"/>
              </a:xfrm>
              <a:custGeom>
                <a:avLst/>
                <a:gdLst>
                  <a:gd name="connsiteX0" fmla="*/ 0 w 6872509"/>
                  <a:gd name="connsiteY0" fmla="*/ 0 h 1368743"/>
                  <a:gd name="connsiteX1" fmla="*/ 6872509 w 6872509"/>
                  <a:gd name="connsiteY1" fmla="*/ 0 h 1368743"/>
                  <a:gd name="connsiteX2" fmla="*/ 6872509 w 6872509"/>
                  <a:gd name="connsiteY2" fmla="*/ 1368743 h 1368743"/>
                  <a:gd name="connsiteX3" fmla="*/ 23411 w 6872509"/>
                  <a:gd name="connsiteY3" fmla="*/ 1368743 h 1368743"/>
                  <a:gd name="connsiteX4" fmla="*/ 55026 w 6872509"/>
                  <a:gd name="connsiteY4" fmla="*/ 1358354 h 1368743"/>
                  <a:gd name="connsiteX5" fmla="*/ 474632 w 6872509"/>
                  <a:gd name="connsiteY5" fmla="*/ 688218 h 1368743"/>
                  <a:gd name="connsiteX6" fmla="*/ 55026 w 6872509"/>
                  <a:gd name="connsiteY6" fmla="*/ 18082 h 13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509" h="1368743">
                    <a:moveTo>
                      <a:pt x="0" y="0"/>
                    </a:moveTo>
                    <a:lnTo>
                      <a:pt x="6872509" y="0"/>
                    </a:lnTo>
                    <a:lnTo>
                      <a:pt x="6872509" y="1368743"/>
                    </a:lnTo>
                    <a:lnTo>
                      <a:pt x="23411" y="1368743"/>
                    </a:lnTo>
                    <a:lnTo>
                      <a:pt x="55026" y="1358354"/>
                    </a:lnTo>
                    <a:cubicBezTo>
                      <a:pt x="301611" y="1247945"/>
                      <a:pt x="474632" y="989471"/>
                      <a:pt x="474632" y="688218"/>
                    </a:cubicBezTo>
                    <a:cubicBezTo>
                      <a:pt x="474632" y="386965"/>
                      <a:pt x="301611" y="128491"/>
                      <a:pt x="55026" y="180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2" name="Oval 1031">
                <a:extLst>
                  <a:ext uri="{FF2B5EF4-FFF2-40B4-BE49-F238E27FC236}">
                    <a16:creationId xmlns:a16="http://schemas.microsoft.com/office/drawing/2014/main" id="{A15146DA-92D4-6163-C0B2-63FEFF314CE4}"/>
                  </a:ext>
                </a:extLst>
              </p:cNvPr>
              <p:cNvSpPr/>
              <p:nvPr/>
            </p:nvSpPr>
            <p:spPr>
              <a:xfrm>
                <a:off x="10194298" y="1696737"/>
                <a:ext cx="1374057" cy="13764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9" name="Oval 1028">
              <a:extLst>
                <a:ext uri="{FF2B5EF4-FFF2-40B4-BE49-F238E27FC236}">
                  <a16:creationId xmlns:a16="http://schemas.microsoft.com/office/drawing/2014/main" id="{F187A4AE-5EE8-CEDC-E0D8-6BE1E6BD28FF}"/>
                </a:ext>
              </a:extLst>
            </p:cNvPr>
            <p:cNvSpPr/>
            <p:nvPr/>
          </p:nvSpPr>
          <p:spPr>
            <a:xfrm>
              <a:off x="2435136" y="1716998"/>
              <a:ext cx="1374057" cy="1376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Graphic 1029" descr="Smiling face with teeth">
              <a:extLst>
                <a:ext uri="{FF2B5EF4-FFF2-40B4-BE49-F238E27FC236}">
                  <a16:creationId xmlns:a16="http://schemas.microsoft.com/office/drawing/2014/main" id="{E2FEF1E7-3B8E-8038-C11C-CA08A5F3B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0338249">
              <a:off x="2670551" y="1789043"/>
              <a:ext cx="976085" cy="1091130"/>
            </a:xfrm>
            <a:prstGeom prst="rect">
              <a:avLst/>
            </a:prstGeom>
          </p:spPr>
        </p:pic>
      </p:grpSp>
      <p:sp>
        <p:nvSpPr>
          <p:cNvPr id="1034" name="TextBox 1033">
            <a:extLst>
              <a:ext uri="{FF2B5EF4-FFF2-40B4-BE49-F238E27FC236}">
                <a16:creationId xmlns:a16="http://schemas.microsoft.com/office/drawing/2014/main" id="{B8076D3F-B59C-2D72-6466-93931953B3C3}"/>
              </a:ext>
            </a:extLst>
          </p:cNvPr>
          <p:cNvSpPr txBox="1"/>
          <p:nvPr/>
        </p:nvSpPr>
        <p:spPr>
          <a:xfrm>
            <a:off x="5798879" y="1845153"/>
            <a:ext cx="4594272" cy="646331"/>
          </a:xfrm>
          <a:prstGeom prst="rect">
            <a:avLst/>
          </a:prstGeom>
          <a:noFill/>
        </p:spPr>
        <p:txBody>
          <a:bodyPr wrap="square">
            <a:spAutoFit/>
          </a:bodyPr>
          <a:lstStyle/>
          <a:p>
            <a:pPr rtl="0">
              <a:spcBef>
                <a:spcPts val="0"/>
              </a:spcBef>
              <a:spcAft>
                <a:spcPts val="0"/>
              </a:spcAft>
            </a:pPr>
            <a:r>
              <a:rPr lang="en-US" b="0" i="0" u="none" strike="noStrike" dirty="0">
                <a:solidFill>
                  <a:schemeClr val="tx1">
                    <a:lumMod val="75000"/>
                    <a:lumOff val="25000"/>
                  </a:schemeClr>
                </a:solidFill>
                <a:effectLst/>
                <a:latin typeface="Comic Sans MS" panose="030F0702030302020204" pitchFamily="66" charset="0"/>
              </a:rPr>
              <a:t>Simon Says is a software version of an old handheld memory game</a:t>
            </a:r>
            <a:endParaRPr lang="en-US" b="0" dirty="0">
              <a:solidFill>
                <a:schemeClr val="tx1">
                  <a:lumMod val="75000"/>
                  <a:lumOff val="25000"/>
                </a:schemeClr>
              </a:solidFill>
              <a:effectLst/>
            </a:endParaRPr>
          </a:p>
        </p:txBody>
      </p:sp>
      <p:sp>
        <p:nvSpPr>
          <p:cNvPr id="1036" name="TextBox 1035">
            <a:extLst>
              <a:ext uri="{FF2B5EF4-FFF2-40B4-BE49-F238E27FC236}">
                <a16:creationId xmlns:a16="http://schemas.microsoft.com/office/drawing/2014/main" id="{6D1D0DC3-EDEB-6E47-D4D0-DC4CE05384AA}"/>
              </a:ext>
            </a:extLst>
          </p:cNvPr>
          <p:cNvSpPr txBox="1"/>
          <p:nvPr/>
        </p:nvSpPr>
        <p:spPr>
          <a:xfrm>
            <a:off x="6339108" y="2934361"/>
            <a:ext cx="4429270" cy="923330"/>
          </a:xfrm>
          <a:prstGeom prst="rect">
            <a:avLst/>
          </a:prstGeom>
          <a:noFill/>
        </p:spPr>
        <p:txBody>
          <a:bodyPr wrap="square">
            <a:spAutoFit/>
          </a:bodyPr>
          <a:lstStyle/>
          <a:p>
            <a:r>
              <a:rPr lang="en-US" dirty="0">
                <a:solidFill>
                  <a:schemeClr val="tx1">
                    <a:lumMod val="75000"/>
                    <a:lumOff val="25000"/>
                  </a:schemeClr>
                </a:solidFill>
                <a:latin typeface="Comic Sans MS" panose="030F0702030302020204" pitchFamily="66" charset="0"/>
              </a:rPr>
              <a:t>S</a:t>
            </a:r>
            <a:r>
              <a:rPr lang="en-US" sz="1800" i="0" u="none" strike="noStrike" dirty="0">
                <a:solidFill>
                  <a:schemeClr val="tx1">
                    <a:lumMod val="75000"/>
                    <a:lumOff val="25000"/>
                  </a:schemeClr>
                </a:solidFill>
                <a:effectLst/>
                <a:latin typeface="Comic Sans MS" panose="030F0702030302020204" pitchFamily="66" charset="0"/>
              </a:rPr>
              <a:t>imply listen to and watch the pattern that the computer plays, then play the same pattern back again</a:t>
            </a:r>
            <a:endParaRPr lang="en-US" dirty="0">
              <a:solidFill>
                <a:schemeClr val="tx1">
                  <a:lumMod val="75000"/>
                  <a:lumOff val="25000"/>
                </a:schemeClr>
              </a:solidFill>
            </a:endParaRPr>
          </a:p>
        </p:txBody>
      </p:sp>
      <p:sp>
        <p:nvSpPr>
          <p:cNvPr id="1039" name="TextBox 1038">
            <a:extLst>
              <a:ext uri="{FF2B5EF4-FFF2-40B4-BE49-F238E27FC236}">
                <a16:creationId xmlns:a16="http://schemas.microsoft.com/office/drawing/2014/main" id="{06514892-896A-93A4-B31D-F7995381986C}"/>
              </a:ext>
            </a:extLst>
          </p:cNvPr>
          <p:cNvSpPr txBox="1"/>
          <p:nvPr/>
        </p:nvSpPr>
        <p:spPr>
          <a:xfrm>
            <a:off x="6006454" y="4427955"/>
            <a:ext cx="4203239" cy="646331"/>
          </a:xfrm>
          <a:prstGeom prst="rect">
            <a:avLst/>
          </a:prstGeom>
          <a:noFill/>
        </p:spPr>
        <p:txBody>
          <a:bodyPr wrap="square">
            <a:spAutoFit/>
          </a:bodyPr>
          <a:lstStyle/>
          <a:p>
            <a:pPr rtl="0">
              <a:spcBef>
                <a:spcPts val="0"/>
              </a:spcBef>
              <a:spcAft>
                <a:spcPts val="0"/>
              </a:spcAft>
            </a:pPr>
            <a:r>
              <a:rPr lang="en-US" b="0" i="0" u="none" strike="noStrike" dirty="0">
                <a:solidFill>
                  <a:schemeClr val="tx1">
                    <a:lumMod val="75000"/>
                    <a:lumOff val="25000"/>
                  </a:schemeClr>
                </a:solidFill>
                <a:effectLst/>
                <a:latin typeface="Comic Sans MS" panose="030F0702030302020204" pitchFamily="66" charset="0"/>
              </a:rPr>
              <a:t>You get 3 tries to get it right or it's game over!</a:t>
            </a:r>
            <a:endParaRPr lang="en-US" b="0" dirty="0">
              <a:solidFill>
                <a:schemeClr val="tx1">
                  <a:lumMod val="75000"/>
                  <a:lumOff val="25000"/>
                </a:schemeClr>
              </a:solidFill>
              <a:effectLst/>
            </a:endParaRPr>
          </a:p>
        </p:txBody>
      </p:sp>
      <p:pic>
        <p:nvPicPr>
          <p:cNvPr id="1040" name="Graphic 1039" descr="Game controller with solid fill">
            <a:extLst>
              <a:ext uri="{FF2B5EF4-FFF2-40B4-BE49-F238E27FC236}">
                <a16:creationId xmlns:a16="http://schemas.microsoft.com/office/drawing/2014/main" id="{46C50867-28BA-07EC-3EDC-CB118EDA0A7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25913" y="530484"/>
            <a:ext cx="790758" cy="790758"/>
          </a:xfrm>
          <a:prstGeom prst="rect">
            <a:avLst/>
          </a:prstGeom>
        </p:spPr>
      </p:pic>
      <p:pic>
        <p:nvPicPr>
          <p:cNvPr id="1044" name="Graphic 1043" descr="Artificial Intelligence with solid fill">
            <a:extLst>
              <a:ext uri="{FF2B5EF4-FFF2-40B4-BE49-F238E27FC236}">
                <a16:creationId xmlns:a16="http://schemas.microsoft.com/office/drawing/2014/main" id="{F7CD83BE-8112-3E9B-D15B-B44684DAA74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6237" y="1756371"/>
            <a:ext cx="860656" cy="860656"/>
          </a:xfrm>
          <a:prstGeom prst="rect">
            <a:avLst/>
          </a:prstGeom>
        </p:spPr>
      </p:pic>
      <p:pic>
        <p:nvPicPr>
          <p:cNvPr id="1045" name="Graphic 1044" descr="Music with solid fill">
            <a:extLst>
              <a:ext uri="{FF2B5EF4-FFF2-40B4-BE49-F238E27FC236}">
                <a16:creationId xmlns:a16="http://schemas.microsoft.com/office/drawing/2014/main" id="{816FC517-190A-43C1-EA25-C3D970C15D2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04364" y="3106370"/>
            <a:ext cx="729915" cy="729915"/>
          </a:xfrm>
          <a:prstGeom prst="rect">
            <a:avLst/>
          </a:prstGeom>
        </p:spPr>
      </p:pic>
      <p:pic>
        <p:nvPicPr>
          <p:cNvPr id="1046" name="Graphic 1045" descr="Play with solid fill">
            <a:extLst>
              <a:ext uri="{FF2B5EF4-FFF2-40B4-BE49-F238E27FC236}">
                <a16:creationId xmlns:a16="http://schemas.microsoft.com/office/drawing/2014/main" id="{BD7C7B4C-1D36-5489-6EFB-D846AAA602B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5693" y="4336485"/>
            <a:ext cx="761743" cy="761743"/>
          </a:xfrm>
          <a:prstGeom prst="rect">
            <a:avLst/>
          </a:prstGeom>
        </p:spPr>
      </p:pic>
    </p:spTree>
    <p:extLst>
      <p:ext uri="{BB962C8B-B14F-4D97-AF65-F5344CB8AC3E}">
        <p14:creationId xmlns:p14="http://schemas.microsoft.com/office/powerpoint/2010/main" val="6466277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Effect transition="in" filter="fade">
                                      <p:cBhvr>
                                        <p:cTn id="9" dur="1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1500" fill="hold"/>
                                        <p:tgtEl>
                                          <p:spTgt spid="35"/>
                                        </p:tgtEl>
                                        <p:attrNameLst>
                                          <p:attrName>ppt_w</p:attrName>
                                        </p:attrNameLst>
                                      </p:cBhvr>
                                      <p:tavLst>
                                        <p:tav tm="0">
                                          <p:val>
                                            <p:fltVal val="0"/>
                                          </p:val>
                                        </p:tav>
                                        <p:tav tm="100000">
                                          <p:val>
                                            <p:strVal val="#ppt_w"/>
                                          </p:val>
                                        </p:tav>
                                      </p:tavLst>
                                    </p:anim>
                                    <p:anim calcmode="lin" valueType="num">
                                      <p:cBhvr>
                                        <p:cTn id="13" dur="1500" fill="hold"/>
                                        <p:tgtEl>
                                          <p:spTgt spid="35"/>
                                        </p:tgtEl>
                                        <p:attrNameLst>
                                          <p:attrName>ppt_h</p:attrName>
                                        </p:attrNameLst>
                                      </p:cBhvr>
                                      <p:tavLst>
                                        <p:tav tm="0">
                                          <p:val>
                                            <p:fltVal val="0"/>
                                          </p:val>
                                        </p:tav>
                                        <p:tav tm="100000">
                                          <p:val>
                                            <p:strVal val="#ppt_h"/>
                                          </p:val>
                                        </p:tav>
                                      </p:tavLst>
                                    </p:anim>
                                    <p:animEffect transition="in" filter="fade">
                                      <p:cBhvr>
                                        <p:cTn id="14" dur="1500"/>
                                        <p:tgtEl>
                                          <p:spTgt spid="35"/>
                                        </p:tgtEl>
                                      </p:cBhvr>
                                    </p:animEffect>
                                  </p:childTnLst>
                                </p:cTn>
                              </p:par>
                              <p:par>
                                <p:cTn id="15" presetID="53" presetClass="entr" presetSubtype="16"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p:cTn id="17" dur="1500" fill="hold"/>
                                        <p:tgtEl>
                                          <p:spTgt spid="60"/>
                                        </p:tgtEl>
                                        <p:attrNameLst>
                                          <p:attrName>ppt_w</p:attrName>
                                        </p:attrNameLst>
                                      </p:cBhvr>
                                      <p:tavLst>
                                        <p:tav tm="0">
                                          <p:val>
                                            <p:fltVal val="0"/>
                                          </p:val>
                                        </p:tav>
                                        <p:tav tm="100000">
                                          <p:val>
                                            <p:strVal val="#ppt_w"/>
                                          </p:val>
                                        </p:tav>
                                      </p:tavLst>
                                    </p:anim>
                                    <p:anim calcmode="lin" valueType="num">
                                      <p:cBhvr>
                                        <p:cTn id="18" dur="1500" fill="hold"/>
                                        <p:tgtEl>
                                          <p:spTgt spid="60"/>
                                        </p:tgtEl>
                                        <p:attrNameLst>
                                          <p:attrName>ppt_h</p:attrName>
                                        </p:attrNameLst>
                                      </p:cBhvr>
                                      <p:tavLst>
                                        <p:tav tm="0">
                                          <p:val>
                                            <p:fltVal val="0"/>
                                          </p:val>
                                        </p:tav>
                                        <p:tav tm="100000">
                                          <p:val>
                                            <p:strVal val="#ppt_h"/>
                                          </p:val>
                                        </p:tav>
                                      </p:tavLst>
                                    </p:anim>
                                    <p:animEffect transition="in" filter="fade">
                                      <p:cBhvr>
                                        <p:cTn id="19" dur="1500"/>
                                        <p:tgtEl>
                                          <p:spTgt spid="60"/>
                                        </p:tgtEl>
                                      </p:cBhvr>
                                    </p:animEffect>
                                  </p:childTnLst>
                                </p:cTn>
                              </p:par>
                              <p:par>
                                <p:cTn id="20" presetID="53" presetClass="entr" presetSubtype="16"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 calcmode="lin" valueType="num">
                                      <p:cBhvr>
                                        <p:cTn id="22" dur="1500" fill="hold"/>
                                        <p:tgtEl>
                                          <p:spTgt spid="1027"/>
                                        </p:tgtEl>
                                        <p:attrNameLst>
                                          <p:attrName>ppt_w</p:attrName>
                                        </p:attrNameLst>
                                      </p:cBhvr>
                                      <p:tavLst>
                                        <p:tav tm="0">
                                          <p:val>
                                            <p:fltVal val="0"/>
                                          </p:val>
                                        </p:tav>
                                        <p:tav tm="100000">
                                          <p:val>
                                            <p:strVal val="#ppt_w"/>
                                          </p:val>
                                        </p:tav>
                                      </p:tavLst>
                                    </p:anim>
                                    <p:anim calcmode="lin" valueType="num">
                                      <p:cBhvr>
                                        <p:cTn id="23" dur="1500" fill="hold"/>
                                        <p:tgtEl>
                                          <p:spTgt spid="1027"/>
                                        </p:tgtEl>
                                        <p:attrNameLst>
                                          <p:attrName>ppt_h</p:attrName>
                                        </p:attrNameLst>
                                      </p:cBhvr>
                                      <p:tavLst>
                                        <p:tav tm="0">
                                          <p:val>
                                            <p:fltVal val="0"/>
                                          </p:val>
                                        </p:tav>
                                        <p:tav tm="100000">
                                          <p:val>
                                            <p:strVal val="#ppt_h"/>
                                          </p:val>
                                        </p:tav>
                                      </p:tavLst>
                                    </p:anim>
                                    <p:animEffect transition="in" filter="fade">
                                      <p:cBhvr>
                                        <p:cTn id="24" dur="1500"/>
                                        <p:tgtEl>
                                          <p:spTgt spid="102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42"/>
                                        </p:tgtEl>
                                        <p:attrNameLst>
                                          <p:attrName>style.visibility</p:attrName>
                                        </p:attrNameLst>
                                      </p:cBhvr>
                                      <p:to>
                                        <p:strVal val="visible"/>
                                      </p:to>
                                    </p:set>
                                    <p:anim calcmode="lin" valueType="num">
                                      <p:cBhvr>
                                        <p:cTn id="27" dur="1500" fill="hold"/>
                                        <p:tgtEl>
                                          <p:spTgt spid="1042"/>
                                        </p:tgtEl>
                                        <p:attrNameLst>
                                          <p:attrName>ppt_w</p:attrName>
                                        </p:attrNameLst>
                                      </p:cBhvr>
                                      <p:tavLst>
                                        <p:tav tm="0">
                                          <p:val>
                                            <p:fltVal val="0"/>
                                          </p:val>
                                        </p:tav>
                                        <p:tav tm="100000">
                                          <p:val>
                                            <p:strVal val="#ppt_w"/>
                                          </p:val>
                                        </p:tav>
                                      </p:tavLst>
                                    </p:anim>
                                    <p:anim calcmode="lin" valueType="num">
                                      <p:cBhvr>
                                        <p:cTn id="28" dur="1500" fill="hold"/>
                                        <p:tgtEl>
                                          <p:spTgt spid="1042"/>
                                        </p:tgtEl>
                                        <p:attrNameLst>
                                          <p:attrName>ppt_h</p:attrName>
                                        </p:attrNameLst>
                                      </p:cBhvr>
                                      <p:tavLst>
                                        <p:tav tm="0">
                                          <p:val>
                                            <p:fltVal val="0"/>
                                          </p:val>
                                        </p:tav>
                                        <p:tav tm="100000">
                                          <p:val>
                                            <p:strVal val="#ppt_h"/>
                                          </p:val>
                                        </p:tav>
                                      </p:tavLst>
                                    </p:anim>
                                    <p:animEffect transition="in" filter="fade">
                                      <p:cBhvr>
                                        <p:cTn id="29" dur="1500"/>
                                        <p:tgtEl>
                                          <p:spTgt spid="104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500" fill="hold"/>
                                        <p:tgtEl>
                                          <p:spTgt spid="7"/>
                                        </p:tgtEl>
                                        <p:attrNameLst>
                                          <p:attrName>ppt_w</p:attrName>
                                        </p:attrNameLst>
                                      </p:cBhvr>
                                      <p:tavLst>
                                        <p:tav tm="0">
                                          <p:val>
                                            <p:fltVal val="0"/>
                                          </p:val>
                                        </p:tav>
                                        <p:tav tm="100000">
                                          <p:val>
                                            <p:strVal val="#ppt_w"/>
                                          </p:val>
                                        </p:tav>
                                      </p:tavLst>
                                    </p:anim>
                                    <p:anim calcmode="lin" valueType="num">
                                      <p:cBhvr>
                                        <p:cTn id="33" dur="1500" fill="hold"/>
                                        <p:tgtEl>
                                          <p:spTgt spid="7"/>
                                        </p:tgtEl>
                                        <p:attrNameLst>
                                          <p:attrName>ppt_h</p:attrName>
                                        </p:attrNameLst>
                                      </p:cBhvr>
                                      <p:tavLst>
                                        <p:tav tm="0">
                                          <p:val>
                                            <p:fltVal val="0"/>
                                          </p:val>
                                        </p:tav>
                                        <p:tav tm="100000">
                                          <p:val>
                                            <p:strVal val="#ppt_h"/>
                                          </p:val>
                                        </p:tav>
                                      </p:tavLst>
                                    </p:anim>
                                    <p:animEffect transition="in" filter="fade">
                                      <p:cBhvr>
                                        <p:cTn id="34" dur="1500"/>
                                        <p:tgtEl>
                                          <p:spTgt spid="7"/>
                                        </p:tgtEl>
                                      </p:cBhvr>
                                    </p:animEffect>
                                  </p:childTnLst>
                                </p:cTn>
                              </p:par>
                              <p:par>
                                <p:cTn id="35" presetID="53" presetClass="entr" presetSubtype="16"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500" fill="hold"/>
                                        <p:tgtEl>
                                          <p:spTgt spid="26"/>
                                        </p:tgtEl>
                                        <p:attrNameLst>
                                          <p:attrName>ppt_w</p:attrName>
                                        </p:attrNameLst>
                                      </p:cBhvr>
                                      <p:tavLst>
                                        <p:tav tm="0">
                                          <p:val>
                                            <p:fltVal val="0"/>
                                          </p:val>
                                        </p:tav>
                                        <p:tav tm="100000">
                                          <p:val>
                                            <p:strVal val="#ppt_w"/>
                                          </p:val>
                                        </p:tav>
                                      </p:tavLst>
                                    </p:anim>
                                    <p:anim calcmode="lin" valueType="num">
                                      <p:cBhvr>
                                        <p:cTn id="38" dur="1500" fill="hold"/>
                                        <p:tgtEl>
                                          <p:spTgt spid="26"/>
                                        </p:tgtEl>
                                        <p:attrNameLst>
                                          <p:attrName>ppt_h</p:attrName>
                                        </p:attrNameLst>
                                      </p:cBhvr>
                                      <p:tavLst>
                                        <p:tav tm="0">
                                          <p:val>
                                            <p:fltVal val="0"/>
                                          </p:val>
                                        </p:tav>
                                        <p:tav tm="100000">
                                          <p:val>
                                            <p:strVal val="#ppt_h"/>
                                          </p:val>
                                        </p:tav>
                                      </p:tavLst>
                                    </p:anim>
                                    <p:animEffect transition="in" filter="fade">
                                      <p:cBhvr>
                                        <p:cTn id="39" dur="1500"/>
                                        <p:tgtEl>
                                          <p:spTgt spid="26"/>
                                        </p:tgtEl>
                                      </p:cBhvr>
                                    </p:animEffect>
                                  </p:childTnLst>
                                </p:cTn>
                              </p:par>
                              <p:par>
                                <p:cTn id="40" presetID="53" presetClass="entr" presetSubtype="16"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1500" fill="hold"/>
                                        <p:tgtEl>
                                          <p:spTgt spid="34"/>
                                        </p:tgtEl>
                                        <p:attrNameLst>
                                          <p:attrName>ppt_w</p:attrName>
                                        </p:attrNameLst>
                                      </p:cBhvr>
                                      <p:tavLst>
                                        <p:tav tm="0">
                                          <p:val>
                                            <p:fltVal val="0"/>
                                          </p:val>
                                        </p:tav>
                                        <p:tav tm="100000">
                                          <p:val>
                                            <p:strVal val="#ppt_w"/>
                                          </p:val>
                                        </p:tav>
                                      </p:tavLst>
                                    </p:anim>
                                    <p:anim calcmode="lin" valueType="num">
                                      <p:cBhvr>
                                        <p:cTn id="43" dur="1500" fill="hold"/>
                                        <p:tgtEl>
                                          <p:spTgt spid="34"/>
                                        </p:tgtEl>
                                        <p:attrNameLst>
                                          <p:attrName>ppt_h</p:attrName>
                                        </p:attrNameLst>
                                      </p:cBhvr>
                                      <p:tavLst>
                                        <p:tav tm="0">
                                          <p:val>
                                            <p:fltVal val="0"/>
                                          </p:val>
                                        </p:tav>
                                        <p:tav tm="100000">
                                          <p:val>
                                            <p:strVal val="#ppt_h"/>
                                          </p:val>
                                        </p:tav>
                                      </p:tavLst>
                                    </p:anim>
                                    <p:animEffect transition="in" filter="fade">
                                      <p:cBhvr>
                                        <p:cTn id="44" dur="1500"/>
                                        <p:tgtEl>
                                          <p:spTgt spid="3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34"/>
                                        </p:tgtEl>
                                        <p:attrNameLst>
                                          <p:attrName>style.visibility</p:attrName>
                                        </p:attrNameLst>
                                      </p:cBhvr>
                                      <p:to>
                                        <p:strVal val="visible"/>
                                      </p:to>
                                    </p:set>
                                    <p:anim calcmode="lin" valueType="num">
                                      <p:cBhvr>
                                        <p:cTn id="47" dur="1500" fill="hold"/>
                                        <p:tgtEl>
                                          <p:spTgt spid="1034"/>
                                        </p:tgtEl>
                                        <p:attrNameLst>
                                          <p:attrName>ppt_w</p:attrName>
                                        </p:attrNameLst>
                                      </p:cBhvr>
                                      <p:tavLst>
                                        <p:tav tm="0">
                                          <p:val>
                                            <p:fltVal val="0"/>
                                          </p:val>
                                        </p:tav>
                                        <p:tav tm="100000">
                                          <p:val>
                                            <p:strVal val="#ppt_w"/>
                                          </p:val>
                                        </p:tav>
                                      </p:tavLst>
                                    </p:anim>
                                    <p:anim calcmode="lin" valueType="num">
                                      <p:cBhvr>
                                        <p:cTn id="48" dur="1500" fill="hold"/>
                                        <p:tgtEl>
                                          <p:spTgt spid="1034"/>
                                        </p:tgtEl>
                                        <p:attrNameLst>
                                          <p:attrName>ppt_h</p:attrName>
                                        </p:attrNameLst>
                                      </p:cBhvr>
                                      <p:tavLst>
                                        <p:tav tm="0">
                                          <p:val>
                                            <p:fltVal val="0"/>
                                          </p:val>
                                        </p:tav>
                                        <p:tav tm="100000">
                                          <p:val>
                                            <p:strVal val="#ppt_h"/>
                                          </p:val>
                                        </p:tav>
                                      </p:tavLst>
                                    </p:anim>
                                    <p:animEffect transition="in" filter="fade">
                                      <p:cBhvr>
                                        <p:cTn id="49" dur="1500"/>
                                        <p:tgtEl>
                                          <p:spTgt spid="103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036"/>
                                        </p:tgtEl>
                                        <p:attrNameLst>
                                          <p:attrName>style.visibility</p:attrName>
                                        </p:attrNameLst>
                                      </p:cBhvr>
                                      <p:to>
                                        <p:strVal val="visible"/>
                                      </p:to>
                                    </p:set>
                                    <p:anim calcmode="lin" valueType="num">
                                      <p:cBhvr>
                                        <p:cTn id="52" dur="1500" fill="hold"/>
                                        <p:tgtEl>
                                          <p:spTgt spid="1036"/>
                                        </p:tgtEl>
                                        <p:attrNameLst>
                                          <p:attrName>ppt_w</p:attrName>
                                        </p:attrNameLst>
                                      </p:cBhvr>
                                      <p:tavLst>
                                        <p:tav tm="0">
                                          <p:val>
                                            <p:fltVal val="0"/>
                                          </p:val>
                                        </p:tav>
                                        <p:tav tm="100000">
                                          <p:val>
                                            <p:strVal val="#ppt_w"/>
                                          </p:val>
                                        </p:tav>
                                      </p:tavLst>
                                    </p:anim>
                                    <p:anim calcmode="lin" valueType="num">
                                      <p:cBhvr>
                                        <p:cTn id="53" dur="1500" fill="hold"/>
                                        <p:tgtEl>
                                          <p:spTgt spid="1036"/>
                                        </p:tgtEl>
                                        <p:attrNameLst>
                                          <p:attrName>ppt_h</p:attrName>
                                        </p:attrNameLst>
                                      </p:cBhvr>
                                      <p:tavLst>
                                        <p:tav tm="0">
                                          <p:val>
                                            <p:fltVal val="0"/>
                                          </p:val>
                                        </p:tav>
                                        <p:tav tm="100000">
                                          <p:val>
                                            <p:strVal val="#ppt_h"/>
                                          </p:val>
                                        </p:tav>
                                      </p:tavLst>
                                    </p:anim>
                                    <p:animEffect transition="in" filter="fade">
                                      <p:cBhvr>
                                        <p:cTn id="54" dur="1500"/>
                                        <p:tgtEl>
                                          <p:spTgt spid="103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039"/>
                                        </p:tgtEl>
                                        <p:attrNameLst>
                                          <p:attrName>style.visibility</p:attrName>
                                        </p:attrNameLst>
                                      </p:cBhvr>
                                      <p:to>
                                        <p:strVal val="visible"/>
                                      </p:to>
                                    </p:set>
                                    <p:anim calcmode="lin" valueType="num">
                                      <p:cBhvr>
                                        <p:cTn id="57" dur="1500" fill="hold"/>
                                        <p:tgtEl>
                                          <p:spTgt spid="1039"/>
                                        </p:tgtEl>
                                        <p:attrNameLst>
                                          <p:attrName>ppt_w</p:attrName>
                                        </p:attrNameLst>
                                      </p:cBhvr>
                                      <p:tavLst>
                                        <p:tav tm="0">
                                          <p:val>
                                            <p:fltVal val="0"/>
                                          </p:val>
                                        </p:tav>
                                        <p:tav tm="100000">
                                          <p:val>
                                            <p:strVal val="#ppt_w"/>
                                          </p:val>
                                        </p:tav>
                                      </p:tavLst>
                                    </p:anim>
                                    <p:anim calcmode="lin" valueType="num">
                                      <p:cBhvr>
                                        <p:cTn id="58" dur="1500" fill="hold"/>
                                        <p:tgtEl>
                                          <p:spTgt spid="1039"/>
                                        </p:tgtEl>
                                        <p:attrNameLst>
                                          <p:attrName>ppt_h</p:attrName>
                                        </p:attrNameLst>
                                      </p:cBhvr>
                                      <p:tavLst>
                                        <p:tav tm="0">
                                          <p:val>
                                            <p:fltVal val="0"/>
                                          </p:val>
                                        </p:tav>
                                        <p:tav tm="100000">
                                          <p:val>
                                            <p:strVal val="#ppt_h"/>
                                          </p:val>
                                        </p:tav>
                                      </p:tavLst>
                                    </p:anim>
                                    <p:animEffect transition="in" filter="fade">
                                      <p:cBhvr>
                                        <p:cTn id="59" dur="15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 grpId="0" animBg="1"/>
      <p:bldP spid="2" grpId="0" animBg="1"/>
      <p:bldP spid="7" grpId="0"/>
      <p:bldP spid="1034" grpId="0"/>
      <p:bldP spid="1036" grpId="0"/>
      <p:bldP spid="10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595E"/>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9C70FF7-EAD3-F850-7A78-5152CD7B2FEA}"/>
              </a:ext>
            </a:extLst>
          </p:cNvPr>
          <p:cNvGrpSpPr/>
          <p:nvPr/>
        </p:nvGrpSpPr>
        <p:grpSpPr>
          <a:xfrm>
            <a:off x="2249812" y="1478583"/>
            <a:ext cx="9133219" cy="1396695"/>
            <a:chOff x="1795478" y="3701533"/>
            <a:chExt cx="9133219" cy="1396695"/>
          </a:xfrm>
        </p:grpSpPr>
        <p:grpSp>
          <p:nvGrpSpPr>
            <p:cNvPr id="29" name="Group 28">
              <a:extLst>
                <a:ext uri="{FF2B5EF4-FFF2-40B4-BE49-F238E27FC236}">
                  <a16:creationId xmlns:a16="http://schemas.microsoft.com/office/drawing/2014/main" id="{45BEC825-981A-B7D0-74D1-8008A2A0B92C}"/>
                </a:ext>
              </a:extLst>
            </p:cNvPr>
            <p:cNvGrpSpPr/>
            <p:nvPr/>
          </p:nvGrpSpPr>
          <p:grpSpPr>
            <a:xfrm>
              <a:off x="2769752" y="3701533"/>
              <a:ext cx="8158945" cy="1376434"/>
              <a:chOff x="3409410" y="1696737"/>
              <a:chExt cx="8158945" cy="1376434"/>
            </a:xfrm>
            <a:solidFill>
              <a:schemeClr val="bg1"/>
            </a:solidFill>
          </p:grpSpPr>
          <p:sp>
            <p:nvSpPr>
              <p:cNvPr id="30" name="Freeform: Shape 29">
                <a:extLst>
                  <a:ext uri="{FF2B5EF4-FFF2-40B4-BE49-F238E27FC236}">
                    <a16:creationId xmlns:a16="http://schemas.microsoft.com/office/drawing/2014/main" id="{0C7EE806-4602-729A-D315-22DC424B86CD}"/>
                  </a:ext>
                </a:extLst>
              </p:cNvPr>
              <p:cNvSpPr/>
              <p:nvPr/>
            </p:nvSpPr>
            <p:spPr>
              <a:xfrm>
                <a:off x="3409410" y="1704428"/>
                <a:ext cx="7471917" cy="1368743"/>
              </a:xfrm>
              <a:custGeom>
                <a:avLst/>
                <a:gdLst>
                  <a:gd name="connsiteX0" fmla="*/ 0 w 6872509"/>
                  <a:gd name="connsiteY0" fmla="*/ 0 h 1368743"/>
                  <a:gd name="connsiteX1" fmla="*/ 6872509 w 6872509"/>
                  <a:gd name="connsiteY1" fmla="*/ 0 h 1368743"/>
                  <a:gd name="connsiteX2" fmla="*/ 6872509 w 6872509"/>
                  <a:gd name="connsiteY2" fmla="*/ 1368743 h 1368743"/>
                  <a:gd name="connsiteX3" fmla="*/ 23411 w 6872509"/>
                  <a:gd name="connsiteY3" fmla="*/ 1368743 h 1368743"/>
                  <a:gd name="connsiteX4" fmla="*/ 55026 w 6872509"/>
                  <a:gd name="connsiteY4" fmla="*/ 1358354 h 1368743"/>
                  <a:gd name="connsiteX5" fmla="*/ 474632 w 6872509"/>
                  <a:gd name="connsiteY5" fmla="*/ 688218 h 1368743"/>
                  <a:gd name="connsiteX6" fmla="*/ 55026 w 6872509"/>
                  <a:gd name="connsiteY6" fmla="*/ 18082 h 13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509" h="1368743">
                    <a:moveTo>
                      <a:pt x="0" y="0"/>
                    </a:moveTo>
                    <a:lnTo>
                      <a:pt x="6872509" y="0"/>
                    </a:lnTo>
                    <a:lnTo>
                      <a:pt x="6872509" y="1368743"/>
                    </a:lnTo>
                    <a:lnTo>
                      <a:pt x="23411" y="1368743"/>
                    </a:lnTo>
                    <a:lnTo>
                      <a:pt x="55026" y="1358354"/>
                    </a:lnTo>
                    <a:cubicBezTo>
                      <a:pt x="301611" y="1247945"/>
                      <a:pt x="474632" y="989471"/>
                      <a:pt x="474632" y="688218"/>
                    </a:cubicBezTo>
                    <a:cubicBezTo>
                      <a:pt x="474632" y="386965"/>
                      <a:pt x="301611" y="128491"/>
                      <a:pt x="55026" y="180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7B6D336A-24FF-560E-D797-0529DBECEDD7}"/>
                  </a:ext>
                </a:extLst>
              </p:cNvPr>
              <p:cNvSpPr/>
              <p:nvPr/>
            </p:nvSpPr>
            <p:spPr>
              <a:xfrm>
                <a:off x="10194298" y="1696737"/>
                <a:ext cx="1374057" cy="13764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916A2747-C8C1-753C-27C7-80213103C4C6}"/>
                </a:ext>
              </a:extLst>
            </p:cNvPr>
            <p:cNvSpPr/>
            <p:nvPr/>
          </p:nvSpPr>
          <p:spPr>
            <a:xfrm>
              <a:off x="1795478" y="3721794"/>
              <a:ext cx="1374057" cy="1376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46EDC5F8-BDD3-F21E-F6C9-2EEA2B1A65DF}"/>
              </a:ext>
            </a:extLst>
          </p:cNvPr>
          <p:cNvGrpSpPr/>
          <p:nvPr/>
        </p:nvGrpSpPr>
        <p:grpSpPr>
          <a:xfrm>
            <a:off x="-914400" y="4254279"/>
            <a:ext cx="914400" cy="914400"/>
            <a:chOff x="-914400" y="4254279"/>
            <a:chExt cx="914400" cy="914400"/>
          </a:xfrm>
        </p:grpSpPr>
        <p:sp>
          <p:nvSpPr>
            <p:cNvPr id="3" name="Oval 2">
              <a:extLst>
                <a:ext uri="{FF2B5EF4-FFF2-40B4-BE49-F238E27FC236}">
                  <a16:creationId xmlns:a16="http://schemas.microsoft.com/office/drawing/2014/main" id="{07F5B742-96FE-8816-A567-A07534080110}"/>
                </a:ext>
              </a:extLst>
            </p:cNvPr>
            <p:cNvSpPr/>
            <p:nvPr/>
          </p:nvSpPr>
          <p:spPr>
            <a:xfrm>
              <a:off x="-914400" y="425427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Angel face with solid fill with solid fill">
              <a:extLst>
                <a:ext uri="{FF2B5EF4-FFF2-40B4-BE49-F238E27FC236}">
                  <a16:creationId xmlns:a16="http://schemas.microsoft.com/office/drawing/2014/main" id="{76A768FF-436D-837C-7B3D-6F07317D54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560" y="4390709"/>
              <a:ext cx="739574" cy="707519"/>
            </a:xfrm>
            <a:prstGeom prst="rect">
              <a:avLst/>
            </a:prstGeom>
          </p:spPr>
        </p:pic>
      </p:grpSp>
      <p:sp>
        <p:nvSpPr>
          <p:cNvPr id="6" name="Oval 5">
            <a:extLst>
              <a:ext uri="{FF2B5EF4-FFF2-40B4-BE49-F238E27FC236}">
                <a16:creationId xmlns:a16="http://schemas.microsoft.com/office/drawing/2014/main" id="{AB2EF2C6-05B8-9234-FA74-9B7351B493CB}"/>
              </a:ext>
            </a:extLst>
          </p:cNvPr>
          <p:cNvSpPr/>
          <p:nvPr/>
        </p:nvSpPr>
        <p:spPr>
          <a:xfrm>
            <a:off x="1469082" y="42122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 name="Group 7">
            <a:extLst>
              <a:ext uri="{FF2B5EF4-FFF2-40B4-BE49-F238E27FC236}">
                <a16:creationId xmlns:a16="http://schemas.microsoft.com/office/drawing/2014/main" id="{65E6027A-A33F-CDE1-7FD3-3D2F70E7AD21}"/>
              </a:ext>
            </a:extLst>
          </p:cNvPr>
          <p:cNvGrpSpPr/>
          <p:nvPr/>
        </p:nvGrpSpPr>
        <p:grpSpPr>
          <a:xfrm>
            <a:off x="-914400" y="5536758"/>
            <a:ext cx="914400" cy="914400"/>
            <a:chOff x="-914400" y="5536758"/>
            <a:chExt cx="914400" cy="914400"/>
          </a:xfrm>
        </p:grpSpPr>
        <p:sp>
          <p:nvSpPr>
            <p:cNvPr id="9" name="Oval 8">
              <a:extLst>
                <a:ext uri="{FF2B5EF4-FFF2-40B4-BE49-F238E27FC236}">
                  <a16:creationId xmlns:a16="http://schemas.microsoft.com/office/drawing/2014/main" id="{604D8D46-FB23-FD94-A32F-CC3A883A39A4}"/>
                </a:ext>
              </a:extLst>
            </p:cNvPr>
            <p:cNvSpPr/>
            <p:nvPr/>
          </p:nvSpPr>
          <p:spPr>
            <a:xfrm>
              <a:off x="-914400" y="5536758"/>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heers with solid fill">
              <a:extLst>
                <a:ext uri="{FF2B5EF4-FFF2-40B4-BE49-F238E27FC236}">
                  <a16:creationId xmlns:a16="http://schemas.microsoft.com/office/drawing/2014/main" id="{A6023050-DE25-D705-CB77-461C59B97E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609" y="5676940"/>
              <a:ext cx="704776" cy="704776"/>
            </a:xfrm>
            <a:prstGeom prst="rect">
              <a:avLst/>
            </a:prstGeom>
          </p:spPr>
        </p:pic>
      </p:grpSp>
      <p:grpSp>
        <p:nvGrpSpPr>
          <p:cNvPr id="11" name="Group 10">
            <a:extLst>
              <a:ext uri="{FF2B5EF4-FFF2-40B4-BE49-F238E27FC236}">
                <a16:creationId xmlns:a16="http://schemas.microsoft.com/office/drawing/2014/main" id="{02C50387-E7DE-1B29-9449-DD3288C42D0C}"/>
              </a:ext>
            </a:extLst>
          </p:cNvPr>
          <p:cNvGrpSpPr/>
          <p:nvPr/>
        </p:nvGrpSpPr>
        <p:grpSpPr>
          <a:xfrm>
            <a:off x="-914400" y="1689321"/>
            <a:ext cx="917779" cy="968144"/>
            <a:chOff x="-914400" y="1689321"/>
            <a:chExt cx="917779" cy="968144"/>
          </a:xfrm>
        </p:grpSpPr>
        <p:sp>
          <p:nvSpPr>
            <p:cNvPr id="12" name="Oval 11">
              <a:extLst>
                <a:ext uri="{FF2B5EF4-FFF2-40B4-BE49-F238E27FC236}">
                  <a16:creationId xmlns:a16="http://schemas.microsoft.com/office/drawing/2014/main" id="{16942699-5E0A-B631-86E5-A2A688BA755A}"/>
                </a:ext>
              </a:extLst>
            </p:cNvPr>
            <p:cNvSpPr/>
            <p:nvPr/>
          </p:nvSpPr>
          <p:spPr>
            <a:xfrm>
              <a:off x="-914400" y="168932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Heart with pulse with solid fill">
              <a:extLst>
                <a:ext uri="{FF2B5EF4-FFF2-40B4-BE49-F238E27FC236}">
                  <a16:creationId xmlns:a16="http://schemas.microsoft.com/office/drawing/2014/main" id="{35EF66F7-75BA-734F-6678-8FD18F116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021" y="1743065"/>
              <a:ext cx="914400" cy="914400"/>
            </a:xfrm>
            <a:prstGeom prst="rect">
              <a:avLst/>
            </a:prstGeom>
          </p:spPr>
        </p:pic>
      </p:grpSp>
      <p:grpSp>
        <p:nvGrpSpPr>
          <p:cNvPr id="14" name="Group 13">
            <a:extLst>
              <a:ext uri="{FF2B5EF4-FFF2-40B4-BE49-F238E27FC236}">
                <a16:creationId xmlns:a16="http://schemas.microsoft.com/office/drawing/2014/main" id="{6EC63FF3-E3D8-5721-0DAD-E41C9E4BF769}"/>
              </a:ext>
            </a:extLst>
          </p:cNvPr>
          <p:cNvGrpSpPr/>
          <p:nvPr/>
        </p:nvGrpSpPr>
        <p:grpSpPr>
          <a:xfrm>
            <a:off x="-895392" y="2995918"/>
            <a:ext cx="914400" cy="914400"/>
            <a:chOff x="-914400" y="2971800"/>
            <a:chExt cx="914400" cy="914400"/>
          </a:xfrm>
        </p:grpSpPr>
        <p:sp>
          <p:nvSpPr>
            <p:cNvPr id="15" name="Oval 14">
              <a:extLst>
                <a:ext uri="{FF2B5EF4-FFF2-40B4-BE49-F238E27FC236}">
                  <a16:creationId xmlns:a16="http://schemas.microsoft.com/office/drawing/2014/main" id="{36B1D883-B633-C484-4909-3BAE784FDE7B}"/>
                </a:ext>
              </a:extLst>
            </p:cNvPr>
            <p:cNvSpPr/>
            <p:nvPr/>
          </p:nvSpPr>
          <p:spPr>
            <a:xfrm>
              <a:off x="-914400" y="297180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io-hazard with solid fill">
              <a:extLst>
                <a:ext uri="{FF2B5EF4-FFF2-40B4-BE49-F238E27FC236}">
                  <a16:creationId xmlns:a16="http://schemas.microsoft.com/office/drawing/2014/main" id="{F1AF4035-8656-626E-7356-68BCC60D747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864" y="2996714"/>
              <a:ext cx="770084" cy="770084"/>
            </a:xfrm>
            <a:prstGeom prst="rect">
              <a:avLst/>
            </a:prstGeom>
          </p:spPr>
        </p:pic>
      </p:grpSp>
      <p:sp>
        <p:nvSpPr>
          <p:cNvPr id="17" name="Freeform: Shape 16">
            <a:extLst>
              <a:ext uri="{FF2B5EF4-FFF2-40B4-BE49-F238E27FC236}">
                <a16:creationId xmlns:a16="http://schemas.microsoft.com/office/drawing/2014/main" id="{13E6ADF9-4D0B-330B-9013-4401E84DED95}"/>
              </a:ext>
            </a:extLst>
          </p:cNvPr>
          <p:cNvSpPr/>
          <p:nvPr/>
        </p:nvSpPr>
        <p:spPr>
          <a:xfrm rot="10800000" flipH="1">
            <a:off x="1" y="-7429042"/>
            <a:ext cx="1876508" cy="16643684"/>
          </a:xfrm>
          <a:custGeom>
            <a:avLst/>
            <a:gdLst>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1771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3803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2449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3084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508" h="16643684">
                <a:moveTo>
                  <a:pt x="1876508" y="0"/>
                </a:moveTo>
                <a:lnTo>
                  <a:pt x="1876508" y="7465035"/>
                </a:lnTo>
                <a:cubicBezTo>
                  <a:pt x="1870834" y="7843310"/>
                  <a:pt x="1309333" y="7865011"/>
                  <a:pt x="1322323" y="8330842"/>
                </a:cubicBezTo>
                <a:cubicBezTo>
                  <a:pt x="1335313" y="8796673"/>
                  <a:pt x="1870199" y="8800363"/>
                  <a:pt x="1876508" y="9178647"/>
                </a:cubicBezTo>
                <a:lnTo>
                  <a:pt x="1876508" y="16643684"/>
                </a:lnTo>
                <a:lnTo>
                  <a:pt x="0" y="16643684"/>
                </a:lnTo>
                <a:lnTo>
                  <a:pt x="0" y="0"/>
                </a:lnTo>
                <a:lnTo>
                  <a:pt x="187650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19" descr="Brain in head with solid fill">
            <a:hlinkClick r:id="rId12" action="ppaction://hlinksldjump"/>
            <a:extLst>
              <a:ext uri="{FF2B5EF4-FFF2-40B4-BE49-F238E27FC236}">
                <a16:creationId xmlns:a16="http://schemas.microsoft.com/office/drawing/2014/main" id="{C475C5BF-2B90-CC28-0798-28D23053049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2400" y="483042"/>
            <a:ext cx="790758" cy="790758"/>
          </a:xfrm>
          <a:prstGeom prst="rect">
            <a:avLst/>
          </a:prstGeom>
        </p:spPr>
      </p:pic>
      <p:pic>
        <p:nvPicPr>
          <p:cNvPr id="21" name="Graphic 20" descr="Cheers with solid fill">
            <a:hlinkClick r:id="rId15" action="ppaction://hlinksldjump"/>
            <a:extLst>
              <a:ext uri="{FF2B5EF4-FFF2-40B4-BE49-F238E27FC236}">
                <a16:creationId xmlns:a16="http://schemas.microsoft.com/office/drawing/2014/main" id="{EE06114F-804A-D10A-0D4D-5C5FEE1A2A1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7456" y="5676940"/>
            <a:ext cx="704776" cy="704776"/>
          </a:xfrm>
          <a:prstGeom prst="rect">
            <a:avLst/>
          </a:prstGeom>
        </p:spPr>
      </p:pic>
      <p:sp>
        <p:nvSpPr>
          <p:cNvPr id="19" name="Flowchart: Terminator 18">
            <a:extLst>
              <a:ext uri="{FF2B5EF4-FFF2-40B4-BE49-F238E27FC236}">
                <a16:creationId xmlns:a16="http://schemas.microsoft.com/office/drawing/2014/main" id="{4FC9C8E7-99B8-5426-FEDA-B8B6C5770691}"/>
              </a:ext>
            </a:extLst>
          </p:cNvPr>
          <p:cNvSpPr/>
          <p:nvPr/>
        </p:nvSpPr>
        <p:spPr>
          <a:xfrm>
            <a:off x="4317624" y="1099597"/>
            <a:ext cx="5578100" cy="90451"/>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title="Woman holding her chin">
            <a:hlinkClick r:id="" action="ppaction://media"/>
            <a:extLst>
              <a:ext uri="{FF2B5EF4-FFF2-40B4-BE49-F238E27FC236}">
                <a16:creationId xmlns:a16="http://schemas.microsoft.com/office/drawing/2014/main" id="{80CB4E90-CB47-8AEA-AF56-595CF10783DD}"/>
              </a:ext>
            </a:extLst>
          </p:cNvPr>
          <p:cNvPicPr>
            <a:picLocks noChangeAspect="1"/>
          </p:cNvPicPr>
          <p:nvPr>
            <a:videoFile r:link="rId2"/>
            <p:extLst>
              <p:ext uri="{DAA4B4D4-6D71-4841-9C94-3DE7FCFB9230}">
                <p14:media xmlns:p14="http://schemas.microsoft.com/office/powerpoint/2010/main" r:embed="rId1"/>
              </p:ext>
            </p:extLst>
          </p:nvPr>
        </p:nvPicPr>
        <p:blipFill>
          <a:blip r:embed="rId18"/>
          <a:stretch>
            <a:fillRect/>
          </a:stretch>
        </p:blipFill>
        <p:spPr>
          <a:xfrm>
            <a:off x="7775838" y="3666296"/>
            <a:ext cx="3987690" cy="224307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26" name="TextBox 25">
            <a:extLst>
              <a:ext uri="{FF2B5EF4-FFF2-40B4-BE49-F238E27FC236}">
                <a16:creationId xmlns:a16="http://schemas.microsoft.com/office/drawing/2014/main" id="{C336BE47-5274-B651-3209-51B0677FEFEC}"/>
              </a:ext>
            </a:extLst>
          </p:cNvPr>
          <p:cNvSpPr txBox="1"/>
          <p:nvPr/>
        </p:nvSpPr>
        <p:spPr>
          <a:xfrm>
            <a:off x="4317624" y="375502"/>
            <a:ext cx="5772784" cy="584775"/>
          </a:xfrm>
          <a:prstGeom prst="rect">
            <a:avLst/>
          </a:prstGeom>
          <a:noFill/>
        </p:spPr>
        <p:txBody>
          <a:bodyPr wrap="square">
            <a:spAutoFit/>
          </a:bodyPr>
          <a:lstStyle/>
          <a:p>
            <a:pPr rtl="0">
              <a:spcBef>
                <a:spcPts val="0"/>
              </a:spcBef>
              <a:spcAft>
                <a:spcPts val="0"/>
              </a:spcAft>
            </a:pPr>
            <a:r>
              <a:rPr lang="en-US" sz="3200" b="1" i="0" u="none" strike="noStrike" dirty="0">
                <a:solidFill>
                  <a:srgbClr val="FFFFFF"/>
                </a:solidFill>
                <a:effectLst/>
                <a:latin typeface="Comic Sans MS" panose="030F0702030302020204" pitchFamily="66" charset="0"/>
              </a:rPr>
              <a:t>How do I play Simon Says?</a:t>
            </a:r>
            <a:endParaRPr lang="en-US" sz="3200" b="0" dirty="0">
              <a:effectLst/>
            </a:endParaRPr>
          </a:p>
        </p:txBody>
      </p:sp>
      <p:sp>
        <p:nvSpPr>
          <p:cNvPr id="28" name="TextBox 27">
            <a:extLst>
              <a:ext uri="{FF2B5EF4-FFF2-40B4-BE49-F238E27FC236}">
                <a16:creationId xmlns:a16="http://schemas.microsoft.com/office/drawing/2014/main" id="{74510B22-6AE4-D79F-C057-0DBA21D6D756}"/>
              </a:ext>
            </a:extLst>
          </p:cNvPr>
          <p:cNvSpPr txBox="1"/>
          <p:nvPr/>
        </p:nvSpPr>
        <p:spPr>
          <a:xfrm>
            <a:off x="3847794" y="1656385"/>
            <a:ext cx="7191723" cy="1015663"/>
          </a:xfrm>
          <a:prstGeom prst="rect">
            <a:avLst/>
          </a:prstGeom>
          <a:noFill/>
        </p:spPr>
        <p:txBody>
          <a:bodyPr wrap="square">
            <a:spAutoFit/>
          </a:bodyPr>
          <a:lstStyle/>
          <a:p>
            <a:pPr rtl="0">
              <a:spcBef>
                <a:spcPts val="0"/>
              </a:spcBef>
              <a:spcAft>
                <a:spcPts val="0"/>
              </a:spcAft>
            </a:pPr>
            <a:r>
              <a:rPr lang="en-US" sz="2000" b="0" i="0" u="none" strike="noStrike" dirty="0">
                <a:solidFill>
                  <a:schemeClr val="tx1">
                    <a:lumMod val="75000"/>
                    <a:lumOff val="25000"/>
                  </a:schemeClr>
                </a:solidFill>
                <a:effectLst/>
                <a:latin typeface="Comic Sans MS" panose="030F0702030302020204" pitchFamily="66" charset="0"/>
              </a:rPr>
              <a:t>You can use the keyboard keys (arrows, or WASD) or your mouse to click on the buttons. Watch and listen carefully to the pattern</a:t>
            </a:r>
            <a:r>
              <a:rPr lang="en-US" sz="2000" dirty="0">
                <a:solidFill>
                  <a:schemeClr val="tx1">
                    <a:lumMod val="75000"/>
                    <a:lumOff val="25000"/>
                  </a:schemeClr>
                </a:solidFill>
                <a:latin typeface="Comic Sans MS" panose="030F0702030302020204" pitchFamily="66" charset="0"/>
              </a:rPr>
              <a:t>!</a:t>
            </a:r>
            <a:endParaRPr lang="en-US" sz="2000" b="0" dirty="0">
              <a:solidFill>
                <a:schemeClr val="tx1">
                  <a:lumMod val="75000"/>
                  <a:lumOff val="25000"/>
                </a:schemeClr>
              </a:solidFill>
              <a:effectLst/>
            </a:endParaRPr>
          </a:p>
        </p:txBody>
      </p:sp>
      <p:pic>
        <p:nvPicPr>
          <p:cNvPr id="35" name="Graphic 34" descr="Game controller with solid fill">
            <a:extLst>
              <a:ext uri="{FF2B5EF4-FFF2-40B4-BE49-F238E27FC236}">
                <a16:creationId xmlns:a16="http://schemas.microsoft.com/office/drawing/2014/main" id="{5B98F101-ECE4-CD8C-A2E7-3EBD3EC21B8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30903" y="483042"/>
            <a:ext cx="790758" cy="790758"/>
          </a:xfrm>
          <a:prstGeom prst="rect">
            <a:avLst/>
          </a:prstGeom>
        </p:spPr>
      </p:pic>
      <p:pic>
        <p:nvPicPr>
          <p:cNvPr id="37" name="Graphic 36" descr="Keyboard with solid fill">
            <a:extLst>
              <a:ext uri="{FF2B5EF4-FFF2-40B4-BE49-F238E27FC236}">
                <a16:creationId xmlns:a16="http://schemas.microsoft.com/office/drawing/2014/main" id="{8C3C6A93-A44A-97FB-F735-AED4DBF1D17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20066120">
            <a:off x="2402851" y="1641717"/>
            <a:ext cx="1067976" cy="1067976"/>
          </a:xfrm>
          <a:prstGeom prst="rect">
            <a:avLst/>
          </a:prstGeom>
        </p:spPr>
      </p:pic>
      <p:sp>
        <p:nvSpPr>
          <p:cNvPr id="39" name="Flowchart: Alternate Process 38">
            <a:extLst>
              <a:ext uri="{FF2B5EF4-FFF2-40B4-BE49-F238E27FC236}">
                <a16:creationId xmlns:a16="http://schemas.microsoft.com/office/drawing/2014/main" id="{E3EC0BF6-46D9-898D-743B-049F15EC3927}"/>
              </a:ext>
            </a:extLst>
          </p:cNvPr>
          <p:cNvSpPr/>
          <p:nvPr/>
        </p:nvSpPr>
        <p:spPr>
          <a:xfrm>
            <a:off x="2364322" y="3271184"/>
            <a:ext cx="4742352" cy="3165595"/>
          </a:xfrm>
          <a:prstGeom prst="flowChartAlternate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lumMod val="75000"/>
                    <a:lumOff val="25000"/>
                  </a:schemeClr>
                </a:solidFill>
                <a:latin typeface="Comic Sans MS" panose="030F0702030302020204" pitchFamily="66" charset="0"/>
              </a:rPr>
              <a:t>The goal of Simon is to beat your own “high score” - the more you can remember, the higher your score! </a:t>
            </a:r>
          </a:p>
          <a:p>
            <a:br>
              <a:rPr lang="en-US" sz="2000" dirty="0">
                <a:solidFill>
                  <a:schemeClr val="tx1">
                    <a:lumMod val="75000"/>
                    <a:lumOff val="25000"/>
                  </a:schemeClr>
                </a:solidFill>
                <a:latin typeface="Comic Sans MS" panose="030F0702030302020204" pitchFamily="66" charset="0"/>
              </a:rPr>
            </a:br>
            <a:r>
              <a:rPr lang="en-US" sz="2000" dirty="0">
                <a:solidFill>
                  <a:schemeClr val="tx1">
                    <a:lumMod val="75000"/>
                    <a:lumOff val="25000"/>
                  </a:schemeClr>
                </a:solidFill>
                <a:latin typeface="Comic Sans MS" panose="030F0702030302020204" pitchFamily="66" charset="0"/>
              </a:rPr>
              <a:t>If you miss a note, the computer will remind you of the pattern by playing it again. If you miss three times, GAME OVER!. And the game resets</a:t>
            </a:r>
            <a:r>
              <a:rPr lang="en-US" sz="2000" dirty="0">
                <a:solidFill>
                  <a:schemeClr val="tx1">
                    <a:lumMod val="75000"/>
                    <a:lumOff val="25000"/>
                  </a:schemeClr>
                </a:solidFill>
                <a:latin typeface="+mj-lt"/>
              </a:rPr>
              <a:t>. </a:t>
            </a:r>
          </a:p>
        </p:txBody>
      </p:sp>
      <p:pic>
        <p:nvPicPr>
          <p:cNvPr id="40" name="Graphic 39" descr="Artificial Intelligence with solid fill">
            <a:extLst>
              <a:ext uri="{FF2B5EF4-FFF2-40B4-BE49-F238E27FC236}">
                <a16:creationId xmlns:a16="http://schemas.microsoft.com/office/drawing/2014/main" id="{D5DEA4E4-C392-C95E-0DAB-935E78FFD1C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6237" y="1743065"/>
            <a:ext cx="860656" cy="860656"/>
          </a:xfrm>
          <a:prstGeom prst="rect">
            <a:avLst/>
          </a:prstGeom>
        </p:spPr>
      </p:pic>
      <p:pic>
        <p:nvPicPr>
          <p:cNvPr id="41" name="Graphic 40" descr="Music with solid fill">
            <a:extLst>
              <a:ext uri="{FF2B5EF4-FFF2-40B4-BE49-F238E27FC236}">
                <a16:creationId xmlns:a16="http://schemas.microsoft.com/office/drawing/2014/main" id="{FA19151E-9295-48FD-1659-5832960152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4364" y="3106370"/>
            <a:ext cx="729915" cy="729915"/>
          </a:xfrm>
          <a:prstGeom prst="rect">
            <a:avLst/>
          </a:prstGeom>
        </p:spPr>
      </p:pic>
      <p:pic>
        <p:nvPicPr>
          <p:cNvPr id="42" name="Graphic 41" descr="Play with solid fill">
            <a:extLst>
              <a:ext uri="{FF2B5EF4-FFF2-40B4-BE49-F238E27FC236}">
                <a16:creationId xmlns:a16="http://schemas.microsoft.com/office/drawing/2014/main" id="{EEFE40F4-0C72-358D-52CC-04FF0780769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5693" y="4336485"/>
            <a:ext cx="761743" cy="761743"/>
          </a:xfrm>
          <a:prstGeom prst="rect">
            <a:avLst/>
          </a:prstGeom>
        </p:spPr>
      </p:pic>
    </p:spTree>
    <p:extLst>
      <p:ext uri="{BB962C8B-B14F-4D97-AF65-F5344CB8AC3E}">
        <p14:creationId xmlns:p14="http://schemas.microsoft.com/office/powerpoint/2010/main" val="3381533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500" fill="hold"/>
                                        <p:tgtEl>
                                          <p:spTgt spid="24"/>
                                        </p:tgtEl>
                                        <p:attrNameLst>
                                          <p:attrName>ppt_w</p:attrName>
                                        </p:attrNameLst>
                                      </p:cBhvr>
                                      <p:tavLst>
                                        <p:tav tm="0">
                                          <p:val>
                                            <p:fltVal val="0"/>
                                          </p:val>
                                        </p:tav>
                                        <p:tav tm="100000">
                                          <p:val>
                                            <p:strVal val="#ppt_w"/>
                                          </p:val>
                                        </p:tav>
                                      </p:tavLst>
                                    </p:anim>
                                    <p:anim calcmode="lin" valueType="num">
                                      <p:cBhvr>
                                        <p:cTn id="8" dur="1500" fill="hold"/>
                                        <p:tgtEl>
                                          <p:spTgt spid="24"/>
                                        </p:tgtEl>
                                        <p:attrNameLst>
                                          <p:attrName>ppt_h</p:attrName>
                                        </p:attrNameLst>
                                      </p:cBhvr>
                                      <p:tavLst>
                                        <p:tav tm="0">
                                          <p:val>
                                            <p:fltVal val="0"/>
                                          </p:val>
                                        </p:tav>
                                        <p:tav tm="100000">
                                          <p:val>
                                            <p:strVal val="#ppt_h"/>
                                          </p:val>
                                        </p:tav>
                                      </p:tavLst>
                                    </p:anim>
                                    <p:animEffect transition="in" filter="fade">
                                      <p:cBhvr>
                                        <p:cTn id="9" dur="1500"/>
                                        <p:tgtEl>
                                          <p:spTgt spid="2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500" fill="hold"/>
                                        <p:tgtEl>
                                          <p:spTgt spid="2"/>
                                        </p:tgtEl>
                                        <p:attrNameLst>
                                          <p:attrName>ppt_w</p:attrName>
                                        </p:attrNameLst>
                                      </p:cBhvr>
                                      <p:tavLst>
                                        <p:tav tm="0">
                                          <p:val>
                                            <p:fltVal val="0"/>
                                          </p:val>
                                        </p:tav>
                                        <p:tav tm="100000">
                                          <p:val>
                                            <p:strVal val="#ppt_w"/>
                                          </p:val>
                                        </p:tav>
                                      </p:tavLst>
                                    </p:anim>
                                    <p:anim calcmode="lin" valueType="num">
                                      <p:cBhvr>
                                        <p:cTn id="13" dur="1500" fill="hold"/>
                                        <p:tgtEl>
                                          <p:spTgt spid="2"/>
                                        </p:tgtEl>
                                        <p:attrNameLst>
                                          <p:attrName>ppt_h</p:attrName>
                                        </p:attrNameLst>
                                      </p:cBhvr>
                                      <p:tavLst>
                                        <p:tav tm="0">
                                          <p:val>
                                            <p:fltVal val="0"/>
                                          </p:val>
                                        </p:tav>
                                        <p:tav tm="100000">
                                          <p:val>
                                            <p:strVal val="#ppt_h"/>
                                          </p:val>
                                        </p:tav>
                                      </p:tavLst>
                                    </p:anim>
                                    <p:animEffect transition="in" filter="fade">
                                      <p:cBhvr>
                                        <p:cTn id="14" dur="1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500" fill="hold"/>
                                        <p:tgtEl>
                                          <p:spTgt spid="8"/>
                                        </p:tgtEl>
                                        <p:attrNameLst>
                                          <p:attrName>ppt_w</p:attrName>
                                        </p:attrNameLst>
                                      </p:cBhvr>
                                      <p:tavLst>
                                        <p:tav tm="0">
                                          <p:val>
                                            <p:fltVal val="0"/>
                                          </p:val>
                                        </p:tav>
                                        <p:tav tm="100000">
                                          <p:val>
                                            <p:strVal val="#ppt_w"/>
                                          </p:val>
                                        </p:tav>
                                      </p:tavLst>
                                    </p:anim>
                                    <p:anim calcmode="lin" valueType="num">
                                      <p:cBhvr>
                                        <p:cTn id="18" dur="1500" fill="hold"/>
                                        <p:tgtEl>
                                          <p:spTgt spid="8"/>
                                        </p:tgtEl>
                                        <p:attrNameLst>
                                          <p:attrName>ppt_h</p:attrName>
                                        </p:attrNameLst>
                                      </p:cBhvr>
                                      <p:tavLst>
                                        <p:tav tm="0">
                                          <p:val>
                                            <p:fltVal val="0"/>
                                          </p:val>
                                        </p:tav>
                                        <p:tav tm="100000">
                                          <p:val>
                                            <p:strVal val="#ppt_h"/>
                                          </p:val>
                                        </p:tav>
                                      </p:tavLst>
                                    </p:anim>
                                    <p:animEffect transition="in" filter="fade">
                                      <p:cBhvr>
                                        <p:cTn id="19" dur="1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500" fill="hold"/>
                                        <p:tgtEl>
                                          <p:spTgt spid="11"/>
                                        </p:tgtEl>
                                        <p:attrNameLst>
                                          <p:attrName>ppt_w</p:attrName>
                                        </p:attrNameLst>
                                      </p:cBhvr>
                                      <p:tavLst>
                                        <p:tav tm="0">
                                          <p:val>
                                            <p:fltVal val="0"/>
                                          </p:val>
                                        </p:tav>
                                        <p:tav tm="100000">
                                          <p:val>
                                            <p:strVal val="#ppt_w"/>
                                          </p:val>
                                        </p:tav>
                                      </p:tavLst>
                                    </p:anim>
                                    <p:anim calcmode="lin" valueType="num">
                                      <p:cBhvr>
                                        <p:cTn id="23" dur="1500" fill="hold"/>
                                        <p:tgtEl>
                                          <p:spTgt spid="11"/>
                                        </p:tgtEl>
                                        <p:attrNameLst>
                                          <p:attrName>ppt_h</p:attrName>
                                        </p:attrNameLst>
                                      </p:cBhvr>
                                      <p:tavLst>
                                        <p:tav tm="0">
                                          <p:val>
                                            <p:fltVal val="0"/>
                                          </p:val>
                                        </p:tav>
                                        <p:tav tm="100000">
                                          <p:val>
                                            <p:strVal val="#ppt_h"/>
                                          </p:val>
                                        </p:tav>
                                      </p:tavLst>
                                    </p:anim>
                                    <p:animEffect transition="in" filter="fade">
                                      <p:cBhvr>
                                        <p:cTn id="24" dur="15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500" fill="hold"/>
                                        <p:tgtEl>
                                          <p:spTgt spid="14"/>
                                        </p:tgtEl>
                                        <p:attrNameLst>
                                          <p:attrName>ppt_w</p:attrName>
                                        </p:attrNameLst>
                                      </p:cBhvr>
                                      <p:tavLst>
                                        <p:tav tm="0">
                                          <p:val>
                                            <p:fltVal val="0"/>
                                          </p:val>
                                        </p:tav>
                                        <p:tav tm="100000">
                                          <p:val>
                                            <p:strVal val="#ppt_w"/>
                                          </p:val>
                                        </p:tav>
                                      </p:tavLst>
                                    </p:anim>
                                    <p:anim calcmode="lin" valueType="num">
                                      <p:cBhvr>
                                        <p:cTn id="28" dur="1500" fill="hold"/>
                                        <p:tgtEl>
                                          <p:spTgt spid="14"/>
                                        </p:tgtEl>
                                        <p:attrNameLst>
                                          <p:attrName>ppt_h</p:attrName>
                                        </p:attrNameLst>
                                      </p:cBhvr>
                                      <p:tavLst>
                                        <p:tav tm="0">
                                          <p:val>
                                            <p:fltVal val="0"/>
                                          </p:val>
                                        </p:tav>
                                        <p:tav tm="100000">
                                          <p:val>
                                            <p:strVal val="#ppt_h"/>
                                          </p:val>
                                        </p:tav>
                                      </p:tavLst>
                                    </p:anim>
                                    <p:animEffect transition="in" filter="fade">
                                      <p:cBhvr>
                                        <p:cTn id="29" dur="150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1500" fill="hold"/>
                                        <p:tgtEl>
                                          <p:spTgt spid="19"/>
                                        </p:tgtEl>
                                        <p:attrNameLst>
                                          <p:attrName>ppt_w</p:attrName>
                                        </p:attrNameLst>
                                      </p:cBhvr>
                                      <p:tavLst>
                                        <p:tav tm="0">
                                          <p:val>
                                            <p:fltVal val="0"/>
                                          </p:val>
                                        </p:tav>
                                        <p:tav tm="100000">
                                          <p:val>
                                            <p:strVal val="#ppt_w"/>
                                          </p:val>
                                        </p:tav>
                                      </p:tavLst>
                                    </p:anim>
                                    <p:anim calcmode="lin" valueType="num">
                                      <p:cBhvr>
                                        <p:cTn id="33" dur="1500" fill="hold"/>
                                        <p:tgtEl>
                                          <p:spTgt spid="19"/>
                                        </p:tgtEl>
                                        <p:attrNameLst>
                                          <p:attrName>ppt_h</p:attrName>
                                        </p:attrNameLst>
                                      </p:cBhvr>
                                      <p:tavLst>
                                        <p:tav tm="0">
                                          <p:val>
                                            <p:fltVal val="0"/>
                                          </p:val>
                                        </p:tav>
                                        <p:tav tm="100000">
                                          <p:val>
                                            <p:strVal val="#ppt_h"/>
                                          </p:val>
                                        </p:tav>
                                      </p:tavLst>
                                    </p:anim>
                                    <p:animEffect transition="in" filter="fade">
                                      <p:cBhvr>
                                        <p:cTn id="34" dur="1500"/>
                                        <p:tgtEl>
                                          <p:spTgt spid="1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500" fill="hold"/>
                                        <p:tgtEl>
                                          <p:spTgt spid="39"/>
                                        </p:tgtEl>
                                        <p:attrNameLst>
                                          <p:attrName>ppt_w</p:attrName>
                                        </p:attrNameLst>
                                      </p:cBhvr>
                                      <p:tavLst>
                                        <p:tav tm="0">
                                          <p:val>
                                            <p:fltVal val="0"/>
                                          </p:val>
                                        </p:tav>
                                        <p:tav tm="100000">
                                          <p:val>
                                            <p:strVal val="#ppt_w"/>
                                          </p:val>
                                        </p:tav>
                                      </p:tavLst>
                                    </p:anim>
                                    <p:anim calcmode="lin" valueType="num">
                                      <p:cBhvr>
                                        <p:cTn id="38" dur="1500" fill="hold"/>
                                        <p:tgtEl>
                                          <p:spTgt spid="39"/>
                                        </p:tgtEl>
                                        <p:attrNameLst>
                                          <p:attrName>ppt_h</p:attrName>
                                        </p:attrNameLst>
                                      </p:cBhvr>
                                      <p:tavLst>
                                        <p:tav tm="0">
                                          <p:val>
                                            <p:fltVal val="0"/>
                                          </p:val>
                                        </p:tav>
                                        <p:tav tm="100000">
                                          <p:val>
                                            <p:strVal val="#ppt_h"/>
                                          </p:val>
                                        </p:tav>
                                      </p:tavLst>
                                    </p:anim>
                                    <p:animEffect transition="in" filter="fade">
                                      <p:cBhvr>
                                        <p:cTn id="39" dur="1500"/>
                                        <p:tgtEl>
                                          <p:spTgt spid="3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1500" fill="hold"/>
                                        <p:tgtEl>
                                          <p:spTgt spid="26"/>
                                        </p:tgtEl>
                                        <p:attrNameLst>
                                          <p:attrName>ppt_w</p:attrName>
                                        </p:attrNameLst>
                                      </p:cBhvr>
                                      <p:tavLst>
                                        <p:tav tm="0">
                                          <p:val>
                                            <p:fltVal val="0"/>
                                          </p:val>
                                        </p:tav>
                                        <p:tav tm="100000">
                                          <p:val>
                                            <p:strVal val="#ppt_w"/>
                                          </p:val>
                                        </p:tav>
                                      </p:tavLst>
                                    </p:anim>
                                    <p:anim calcmode="lin" valueType="num">
                                      <p:cBhvr>
                                        <p:cTn id="43" dur="1500" fill="hold"/>
                                        <p:tgtEl>
                                          <p:spTgt spid="26"/>
                                        </p:tgtEl>
                                        <p:attrNameLst>
                                          <p:attrName>ppt_h</p:attrName>
                                        </p:attrNameLst>
                                      </p:cBhvr>
                                      <p:tavLst>
                                        <p:tav tm="0">
                                          <p:val>
                                            <p:fltVal val="0"/>
                                          </p:val>
                                        </p:tav>
                                        <p:tav tm="100000">
                                          <p:val>
                                            <p:strVal val="#ppt_h"/>
                                          </p:val>
                                        </p:tav>
                                      </p:tavLst>
                                    </p:anim>
                                    <p:animEffect transition="in" filter="fade">
                                      <p:cBhvr>
                                        <p:cTn id="44" dur="1500"/>
                                        <p:tgtEl>
                                          <p:spTgt spid="2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1500" fill="hold"/>
                                        <p:tgtEl>
                                          <p:spTgt spid="28"/>
                                        </p:tgtEl>
                                        <p:attrNameLst>
                                          <p:attrName>ppt_w</p:attrName>
                                        </p:attrNameLst>
                                      </p:cBhvr>
                                      <p:tavLst>
                                        <p:tav tm="0">
                                          <p:val>
                                            <p:fltVal val="0"/>
                                          </p:val>
                                        </p:tav>
                                        <p:tav tm="100000">
                                          <p:val>
                                            <p:strVal val="#ppt_w"/>
                                          </p:val>
                                        </p:tav>
                                      </p:tavLst>
                                    </p:anim>
                                    <p:anim calcmode="lin" valueType="num">
                                      <p:cBhvr>
                                        <p:cTn id="48" dur="1500" fill="hold"/>
                                        <p:tgtEl>
                                          <p:spTgt spid="28"/>
                                        </p:tgtEl>
                                        <p:attrNameLst>
                                          <p:attrName>ppt_h</p:attrName>
                                        </p:attrNameLst>
                                      </p:cBhvr>
                                      <p:tavLst>
                                        <p:tav tm="0">
                                          <p:val>
                                            <p:fltVal val="0"/>
                                          </p:val>
                                        </p:tav>
                                        <p:tav tm="100000">
                                          <p:val>
                                            <p:strVal val="#ppt_h"/>
                                          </p:val>
                                        </p:tav>
                                      </p:tavLst>
                                    </p:anim>
                                    <p:animEffect transition="in" filter="fade">
                                      <p:cBhvr>
                                        <p:cTn id="49" dur="1500"/>
                                        <p:tgtEl>
                                          <p:spTgt spid="28"/>
                                        </p:tgtEl>
                                      </p:cBhvr>
                                    </p:animEffect>
                                  </p:childTnLst>
                                </p:cTn>
                              </p:par>
                              <p:par>
                                <p:cTn id="50" presetID="53" presetClass="entr" presetSubtype="16"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1500" fill="hold"/>
                                        <p:tgtEl>
                                          <p:spTgt spid="37"/>
                                        </p:tgtEl>
                                        <p:attrNameLst>
                                          <p:attrName>ppt_w</p:attrName>
                                        </p:attrNameLst>
                                      </p:cBhvr>
                                      <p:tavLst>
                                        <p:tav tm="0">
                                          <p:val>
                                            <p:fltVal val="0"/>
                                          </p:val>
                                        </p:tav>
                                        <p:tav tm="100000">
                                          <p:val>
                                            <p:strVal val="#ppt_w"/>
                                          </p:val>
                                        </p:tav>
                                      </p:tavLst>
                                    </p:anim>
                                    <p:anim calcmode="lin" valueType="num">
                                      <p:cBhvr>
                                        <p:cTn id="53" dur="1500" fill="hold"/>
                                        <p:tgtEl>
                                          <p:spTgt spid="37"/>
                                        </p:tgtEl>
                                        <p:attrNameLst>
                                          <p:attrName>ppt_h</p:attrName>
                                        </p:attrNameLst>
                                      </p:cBhvr>
                                      <p:tavLst>
                                        <p:tav tm="0">
                                          <p:val>
                                            <p:fltVal val="0"/>
                                          </p:val>
                                        </p:tav>
                                        <p:tav tm="100000">
                                          <p:val>
                                            <p:strVal val="#ppt_h"/>
                                          </p:val>
                                        </p:tav>
                                      </p:tavLst>
                                    </p:anim>
                                    <p:animEffect transition="in" filter="fade">
                                      <p:cBhvr>
                                        <p:cTn id="54" dur="1500"/>
                                        <p:tgtEl>
                                          <p:spTgt spid="37"/>
                                        </p:tgtEl>
                                      </p:cBhvr>
                                    </p:animEffect>
                                  </p:childTnLst>
                                </p:cTn>
                              </p:par>
                              <p:par>
                                <p:cTn id="55" presetID="53" presetClass="entr" presetSubtype="16"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1500" fill="hold"/>
                                        <p:tgtEl>
                                          <p:spTgt spid="33"/>
                                        </p:tgtEl>
                                        <p:attrNameLst>
                                          <p:attrName>ppt_w</p:attrName>
                                        </p:attrNameLst>
                                      </p:cBhvr>
                                      <p:tavLst>
                                        <p:tav tm="0">
                                          <p:val>
                                            <p:fltVal val="0"/>
                                          </p:val>
                                        </p:tav>
                                        <p:tav tm="100000">
                                          <p:val>
                                            <p:strVal val="#ppt_w"/>
                                          </p:val>
                                        </p:tav>
                                      </p:tavLst>
                                    </p:anim>
                                    <p:anim calcmode="lin" valueType="num">
                                      <p:cBhvr>
                                        <p:cTn id="58" dur="1500" fill="hold"/>
                                        <p:tgtEl>
                                          <p:spTgt spid="33"/>
                                        </p:tgtEl>
                                        <p:attrNameLst>
                                          <p:attrName>ppt_h</p:attrName>
                                        </p:attrNameLst>
                                      </p:cBhvr>
                                      <p:tavLst>
                                        <p:tav tm="0">
                                          <p:val>
                                            <p:fltVal val="0"/>
                                          </p:val>
                                        </p:tav>
                                        <p:tav tm="100000">
                                          <p:val>
                                            <p:strVal val="#ppt_h"/>
                                          </p:val>
                                        </p:tav>
                                      </p:tavLst>
                                    </p:anim>
                                    <p:animEffect transition="in" filter="fade">
                                      <p:cBhvr>
                                        <p:cTn id="59" dur="1500"/>
                                        <p:tgtEl>
                                          <p:spTgt spid="33"/>
                                        </p:tgtEl>
                                      </p:cBhvr>
                                    </p:animEffect>
                                  </p:childTnLst>
                                </p:cTn>
                              </p:par>
                              <p:par>
                                <p:cTn id="60" presetID="1" presetClass="mediacall" presetSubtype="0" fill="hold" nodeType="withEffect">
                                  <p:stCondLst>
                                    <p:cond delay="0"/>
                                  </p:stCondLst>
                                  <p:childTnLst>
                                    <p:cmd type="call" cmd="playFrom(0.0)">
                                      <p:cBhvr>
                                        <p:cTn id="61" dur="604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62" repeatCount="indefinite" fill="hold" display="0">
                  <p:stCondLst>
                    <p:cond delay="indefinite"/>
                  </p:stCondLst>
                </p:cTn>
                <p:tgtEl>
                  <p:spTgt spid="24"/>
                </p:tgtEl>
              </p:cMediaNode>
            </p:video>
          </p:childTnLst>
        </p:cTn>
      </p:par>
    </p:tnLst>
    <p:bldLst>
      <p:bldP spid="19" grpId="0" animBg="1"/>
      <p:bldP spid="26" grpId="0"/>
      <p:bldP spid="28" grpId="0"/>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A3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69B667-0C8C-CDD2-DBCF-322629E65B8D}"/>
              </a:ext>
            </a:extLst>
          </p:cNvPr>
          <p:cNvGrpSpPr/>
          <p:nvPr/>
        </p:nvGrpSpPr>
        <p:grpSpPr>
          <a:xfrm>
            <a:off x="-914400" y="4254279"/>
            <a:ext cx="914400" cy="914400"/>
            <a:chOff x="-914400" y="4254279"/>
            <a:chExt cx="914400" cy="914400"/>
          </a:xfrm>
        </p:grpSpPr>
        <p:sp>
          <p:nvSpPr>
            <p:cNvPr id="3" name="Oval 2">
              <a:extLst>
                <a:ext uri="{FF2B5EF4-FFF2-40B4-BE49-F238E27FC236}">
                  <a16:creationId xmlns:a16="http://schemas.microsoft.com/office/drawing/2014/main" id="{B7BD702E-0D9C-56CF-4427-2731A50C1502}"/>
                </a:ext>
              </a:extLst>
            </p:cNvPr>
            <p:cNvSpPr/>
            <p:nvPr/>
          </p:nvSpPr>
          <p:spPr>
            <a:xfrm>
              <a:off x="-914400" y="425427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Angel face with solid fill with solid fill">
              <a:extLst>
                <a:ext uri="{FF2B5EF4-FFF2-40B4-BE49-F238E27FC236}">
                  <a16:creationId xmlns:a16="http://schemas.microsoft.com/office/drawing/2014/main" id="{0CC21A7D-6BD7-781C-9C85-C9DA47A956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560" y="4390709"/>
              <a:ext cx="739574" cy="707519"/>
            </a:xfrm>
            <a:prstGeom prst="rect">
              <a:avLst/>
            </a:prstGeom>
          </p:spPr>
        </p:pic>
      </p:grpSp>
      <p:grpSp>
        <p:nvGrpSpPr>
          <p:cNvPr id="5" name="Group 4">
            <a:extLst>
              <a:ext uri="{FF2B5EF4-FFF2-40B4-BE49-F238E27FC236}">
                <a16:creationId xmlns:a16="http://schemas.microsoft.com/office/drawing/2014/main" id="{20CF7C23-4FC1-B2C8-D590-36B858637DCD}"/>
              </a:ext>
            </a:extLst>
          </p:cNvPr>
          <p:cNvGrpSpPr/>
          <p:nvPr/>
        </p:nvGrpSpPr>
        <p:grpSpPr>
          <a:xfrm>
            <a:off x="-887625" y="421221"/>
            <a:ext cx="914400" cy="914400"/>
            <a:chOff x="-914400" y="406842"/>
            <a:chExt cx="914400" cy="914400"/>
          </a:xfrm>
        </p:grpSpPr>
        <p:sp>
          <p:nvSpPr>
            <p:cNvPr id="6" name="Oval 5">
              <a:extLst>
                <a:ext uri="{FF2B5EF4-FFF2-40B4-BE49-F238E27FC236}">
                  <a16:creationId xmlns:a16="http://schemas.microsoft.com/office/drawing/2014/main" id="{68868215-956E-7193-7AE1-93516F45E333}"/>
                </a:ext>
              </a:extLst>
            </p:cNvPr>
            <p:cNvSpPr/>
            <p:nvPr/>
          </p:nvSpPr>
          <p:spPr>
            <a:xfrm>
              <a:off x="-914400" y="406842"/>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Graphic 6" descr="Brain in head with solid fill">
              <a:extLst>
                <a:ext uri="{FF2B5EF4-FFF2-40B4-BE49-F238E27FC236}">
                  <a16:creationId xmlns:a16="http://schemas.microsoft.com/office/drawing/2014/main" id="{72A2C00F-3D0A-8E6A-6660-12DE343005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665" y="483042"/>
              <a:ext cx="790758" cy="790758"/>
            </a:xfrm>
            <a:prstGeom prst="rect">
              <a:avLst/>
            </a:prstGeom>
          </p:spPr>
        </p:pic>
      </p:grpSp>
      <p:grpSp>
        <p:nvGrpSpPr>
          <p:cNvPr id="8" name="Group 7">
            <a:extLst>
              <a:ext uri="{FF2B5EF4-FFF2-40B4-BE49-F238E27FC236}">
                <a16:creationId xmlns:a16="http://schemas.microsoft.com/office/drawing/2014/main" id="{E8C98F1F-0DD2-8CA2-B574-DEA84D97A620}"/>
              </a:ext>
            </a:extLst>
          </p:cNvPr>
          <p:cNvGrpSpPr/>
          <p:nvPr/>
        </p:nvGrpSpPr>
        <p:grpSpPr>
          <a:xfrm>
            <a:off x="-914400" y="5536758"/>
            <a:ext cx="914400" cy="914400"/>
            <a:chOff x="-914400" y="5536758"/>
            <a:chExt cx="914400" cy="914400"/>
          </a:xfrm>
        </p:grpSpPr>
        <p:sp>
          <p:nvSpPr>
            <p:cNvPr id="9" name="Oval 8">
              <a:extLst>
                <a:ext uri="{FF2B5EF4-FFF2-40B4-BE49-F238E27FC236}">
                  <a16:creationId xmlns:a16="http://schemas.microsoft.com/office/drawing/2014/main" id="{88CEFA11-3068-36A5-3616-D6C724F164B9}"/>
                </a:ext>
              </a:extLst>
            </p:cNvPr>
            <p:cNvSpPr/>
            <p:nvPr/>
          </p:nvSpPr>
          <p:spPr>
            <a:xfrm>
              <a:off x="-914400" y="5536758"/>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heers with solid fill">
              <a:extLst>
                <a:ext uri="{FF2B5EF4-FFF2-40B4-BE49-F238E27FC236}">
                  <a16:creationId xmlns:a16="http://schemas.microsoft.com/office/drawing/2014/main" id="{C0BC80CF-9A9F-476C-2D44-C935A65348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609" y="5676940"/>
              <a:ext cx="704776" cy="704776"/>
            </a:xfrm>
            <a:prstGeom prst="rect">
              <a:avLst/>
            </a:prstGeom>
          </p:spPr>
        </p:pic>
      </p:grpSp>
      <p:sp>
        <p:nvSpPr>
          <p:cNvPr id="12" name="Oval 11">
            <a:extLst>
              <a:ext uri="{FF2B5EF4-FFF2-40B4-BE49-F238E27FC236}">
                <a16:creationId xmlns:a16="http://schemas.microsoft.com/office/drawing/2014/main" id="{E97D3F23-B48F-AAE4-5349-91C8C164EDB2}"/>
              </a:ext>
            </a:extLst>
          </p:cNvPr>
          <p:cNvSpPr/>
          <p:nvPr/>
        </p:nvSpPr>
        <p:spPr>
          <a:xfrm>
            <a:off x="1417620" y="168932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E3C07E1-CD0E-1BF0-BB60-86B3DF113145}"/>
              </a:ext>
            </a:extLst>
          </p:cNvPr>
          <p:cNvGrpSpPr/>
          <p:nvPr/>
        </p:nvGrpSpPr>
        <p:grpSpPr>
          <a:xfrm>
            <a:off x="-895392" y="2995918"/>
            <a:ext cx="914400" cy="914400"/>
            <a:chOff x="-914400" y="2971800"/>
            <a:chExt cx="914400" cy="914400"/>
          </a:xfrm>
        </p:grpSpPr>
        <p:sp>
          <p:nvSpPr>
            <p:cNvPr id="15" name="Oval 14">
              <a:extLst>
                <a:ext uri="{FF2B5EF4-FFF2-40B4-BE49-F238E27FC236}">
                  <a16:creationId xmlns:a16="http://schemas.microsoft.com/office/drawing/2014/main" id="{E49E0E76-3212-3E44-E4CA-129F09649F68}"/>
                </a:ext>
              </a:extLst>
            </p:cNvPr>
            <p:cNvSpPr/>
            <p:nvPr/>
          </p:nvSpPr>
          <p:spPr>
            <a:xfrm>
              <a:off x="-914400" y="297180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io-hazard with solid fill">
              <a:extLst>
                <a:ext uri="{FF2B5EF4-FFF2-40B4-BE49-F238E27FC236}">
                  <a16:creationId xmlns:a16="http://schemas.microsoft.com/office/drawing/2014/main" id="{8F2A84A9-D978-0124-A0AC-047D0A2018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64" y="2996714"/>
              <a:ext cx="770084" cy="770084"/>
            </a:xfrm>
            <a:prstGeom prst="rect">
              <a:avLst/>
            </a:prstGeom>
          </p:spPr>
        </p:pic>
      </p:grpSp>
      <p:sp>
        <p:nvSpPr>
          <p:cNvPr id="17" name="Freeform: Shape 16">
            <a:extLst>
              <a:ext uri="{FF2B5EF4-FFF2-40B4-BE49-F238E27FC236}">
                <a16:creationId xmlns:a16="http://schemas.microsoft.com/office/drawing/2014/main" id="{54AE7CAF-BECD-11CC-F4B6-83B56ABECA65}"/>
              </a:ext>
            </a:extLst>
          </p:cNvPr>
          <p:cNvSpPr/>
          <p:nvPr/>
        </p:nvSpPr>
        <p:spPr>
          <a:xfrm rot="10800000" flipH="1">
            <a:off x="1" y="-6175321"/>
            <a:ext cx="1876508" cy="16643684"/>
          </a:xfrm>
          <a:custGeom>
            <a:avLst/>
            <a:gdLst>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1771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3803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2449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3084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508" h="16643684">
                <a:moveTo>
                  <a:pt x="1876508" y="0"/>
                </a:moveTo>
                <a:lnTo>
                  <a:pt x="1876508" y="7465035"/>
                </a:lnTo>
                <a:cubicBezTo>
                  <a:pt x="1870834" y="7843310"/>
                  <a:pt x="1309333" y="7865011"/>
                  <a:pt x="1322323" y="8330842"/>
                </a:cubicBezTo>
                <a:cubicBezTo>
                  <a:pt x="1335313" y="8796673"/>
                  <a:pt x="1870199" y="8800363"/>
                  <a:pt x="1876508" y="9178647"/>
                </a:cubicBezTo>
                <a:lnTo>
                  <a:pt x="1876508" y="16643684"/>
                </a:lnTo>
                <a:lnTo>
                  <a:pt x="0" y="16643684"/>
                </a:lnTo>
                <a:lnTo>
                  <a:pt x="0" y="0"/>
                </a:lnTo>
                <a:lnTo>
                  <a:pt x="187650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Graphic 20" descr="Cheers with solid fill">
            <a:hlinkClick r:id="rId10" action="ppaction://hlinksldjump"/>
            <a:extLst>
              <a:ext uri="{FF2B5EF4-FFF2-40B4-BE49-F238E27FC236}">
                <a16:creationId xmlns:a16="http://schemas.microsoft.com/office/drawing/2014/main" id="{92F06109-A48F-3C83-2851-DA8435E8C0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456" y="5676940"/>
            <a:ext cx="704776" cy="704776"/>
          </a:xfrm>
          <a:prstGeom prst="rect">
            <a:avLst/>
          </a:prstGeom>
        </p:spPr>
      </p:pic>
      <p:pic>
        <p:nvPicPr>
          <p:cNvPr id="22" name="Graphic 21" descr="Heart with pulse with solid fill">
            <a:hlinkClick r:id="rId13" action="ppaction://hlinksldjump"/>
            <a:extLst>
              <a:ext uri="{FF2B5EF4-FFF2-40B4-BE49-F238E27FC236}">
                <a16:creationId xmlns:a16="http://schemas.microsoft.com/office/drawing/2014/main" id="{5564A650-6284-838E-045C-A256CE2075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50044" y="1743065"/>
            <a:ext cx="914400" cy="914400"/>
          </a:xfrm>
          <a:prstGeom prst="rect">
            <a:avLst/>
          </a:prstGeom>
        </p:spPr>
      </p:pic>
      <p:pic>
        <p:nvPicPr>
          <p:cNvPr id="19" name="Graphic 18" descr="Game controller with solid fill">
            <a:extLst>
              <a:ext uri="{FF2B5EF4-FFF2-40B4-BE49-F238E27FC236}">
                <a16:creationId xmlns:a16="http://schemas.microsoft.com/office/drawing/2014/main" id="{7DE6921F-A696-6E64-43A2-1EE46DE832D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5913" y="530484"/>
            <a:ext cx="790758" cy="790758"/>
          </a:xfrm>
          <a:prstGeom prst="rect">
            <a:avLst/>
          </a:prstGeom>
        </p:spPr>
      </p:pic>
      <p:pic>
        <p:nvPicPr>
          <p:cNvPr id="5122" name="Picture 2">
            <a:extLst>
              <a:ext uri="{FF2B5EF4-FFF2-40B4-BE49-F238E27FC236}">
                <a16:creationId xmlns:a16="http://schemas.microsoft.com/office/drawing/2014/main" id="{C74EF29C-4E96-82ED-4A86-4C0B2BA126C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95893" y="2897520"/>
            <a:ext cx="4393317" cy="33185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3" name="Flowchart: Terminator 22">
            <a:extLst>
              <a:ext uri="{FF2B5EF4-FFF2-40B4-BE49-F238E27FC236}">
                <a16:creationId xmlns:a16="http://schemas.microsoft.com/office/drawing/2014/main" id="{482DA9B1-49CE-0114-B377-B6000A39EEC4}"/>
              </a:ext>
            </a:extLst>
          </p:cNvPr>
          <p:cNvSpPr/>
          <p:nvPr/>
        </p:nvSpPr>
        <p:spPr>
          <a:xfrm>
            <a:off x="4551380" y="1106472"/>
            <a:ext cx="5578100" cy="90451"/>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29DC020-ED67-E226-6620-49915CAA7487}"/>
              </a:ext>
            </a:extLst>
          </p:cNvPr>
          <p:cNvSpPr txBox="1"/>
          <p:nvPr/>
        </p:nvSpPr>
        <p:spPr>
          <a:xfrm>
            <a:off x="4031442" y="421221"/>
            <a:ext cx="7239567" cy="584775"/>
          </a:xfrm>
          <a:prstGeom prst="rect">
            <a:avLst/>
          </a:prstGeom>
          <a:noFill/>
        </p:spPr>
        <p:txBody>
          <a:bodyPr wrap="square">
            <a:spAutoFit/>
          </a:bodyPr>
          <a:lstStyle/>
          <a:p>
            <a:pPr rtl="0">
              <a:spcBef>
                <a:spcPts val="0"/>
              </a:spcBef>
              <a:spcAft>
                <a:spcPts val="0"/>
              </a:spcAft>
            </a:pPr>
            <a:r>
              <a:rPr lang="en-US" sz="3200" b="1" i="0" u="none" strike="noStrike" dirty="0">
                <a:solidFill>
                  <a:srgbClr val="FFFFFF"/>
                </a:solidFill>
                <a:effectLst/>
                <a:latin typeface="Comic Sans MS" panose="030F0702030302020204" pitchFamily="66" charset="0"/>
              </a:rPr>
              <a:t>User Interface design and layout </a:t>
            </a:r>
            <a:endParaRPr lang="en-US" sz="3200" b="0" dirty="0">
              <a:effectLst/>
            </a:endParaRPr>
          </a:p>
        </p:txBody>
      </p:sp>
      <p:sp>
        <p:nvSpPr>
          <p:cNvPr id="26" name="Oval 25">
            <a:extLst>
              <a:ext uri="{FF2B5EF4-FFF2-40B4-BE49-F238E27FC236}">
                <a16:creationId xmlns:a16="http://schemas.microsoft.com/office/drawing/2014/main" id="{770E067A-993B-2560-152A-4DFAF52817CC}"/>
              </a:ext>
            </a:extLst>
          </p:cNvPr>
          <p:cNvSpPr/>
          <p:nvPr/>
        </p:nvSpPr>
        <p:spPr>
          <a:xfrm>
            <a:off x="2181707" y="153332"/>
            <a:ext cx="1478756" cy="1450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E03A61B-A17D-2299-CC5C-A885A5AB8E98}"/>
              </a:ext>
            </a:extLst>
          </p:cNvPr>
          <p:cNvSpPr txBox="1"/>
          <p:nvPr/>
        </p:nvSpPr>
        <p:spPr>
          <a:xfrm rot="19606377">
            <a:off x="2389383" y="369440"/>
            <a:ext cx="1178456" cy="923330"/>
          </a:xfrm>
          <a:prstGeom prst="rect">
            <a:avLst/>
          </a:prstGeom>
          <a:noFill/>
        </p:spPr>
        <p:txBody>
          <a:bodyPr wrap="square" rtlCol="0">
            <a:spAutoFit/>
          </a:bodyPr>
          <a:lstStyle/>
          <a:p>
            <a:r>
              <a:rPr lang="en-US" sz="5400" b="1" dirty="0">
                <a:solidFill>
                  <a:schemeClr val="tx1">
                    <a:lumMod val="65000"/>
                    <a:lumOff val="35000"/>
                  </a:schemeClr>
                </a:solidFill>
                <a:latin typeface="Comic Sans MS" panose="030F0702030302020204" pitchFamily="66" charset="0"/>
              </a:rPr>
              <a:t>UI</a:t>
            </a:r>
            <a:endParaRPr lang="en-US" sz="4000" b="1" dirty="0">
              <a:solidFill>
                <a:schemeClr val="tx1">
                  <a:lumMod val="65000"/>
                  <a:lumOff val="35000"/>
                </a:schemeClr>
              </a:solidFill>
              <a:latin typeface="Comic Sans MS" panose="030F0702030302020204" pitchFamily="66" charset="0"/>
            </a:endParaRPr>
          </a:p>
        </p:txBody>
      </p:sp>
      <p:pic>
        <p:nvPicPr>
          <p:cNvPr id="32" name="Graphic 31" descr="Artificial Intelligence with solid fill">
            <a:extLst>
              <a:ext uri="{FF2B5EF4-FFF2-40B4-BE49-F238E27FC236}">
                <a16:creationId xmlns:a16="http://schemas.microsoft.com/office/drawing/2014/main" id="{1E8DEFAA-CE2F-D799-F58B-E11245D0FC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65898" y="1716193"/>
            <a:ext cx="860656" cy="860656"/>
          </a:xfrm>
          <a:prstGeom prst="rect">
            <a:avLst/>
          </a:prstGeom>
        </p:spPr>
      </p:pic>
      <p:sp>
        <p:nvSpPr>
          <p:cNvPr id="35" name="Flowchart: Terminator 34">
            <a:extLst>
              <a:ext uri="{FF2B5EF4-FFF2-40B4-BE49-F238E27FC236}">
                <a16:creationId xmlns:a16="http://schemas.microsoft.com/office/drawing/2014/main" id="{74845235-778B-6B22-910C-D105D37A3128}"/>
              </a:ext>
            </a:extLst>
          </p:cNvPr>
          <p:cNvSpPr/>
          <p:nvPr/>
        </p:nvSpPr>
        <p:spPr>
          <a:xfrm>
            <a:off x="4395175" y="1674466"/>
            <a:ext cx="5495991" cy="859207"/>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3BE0CCB-0720-4043-DC80-F408725A217F}"/>
              </a:ext>
            </a:extLst>
          </p:cNvPr>
          <p:cNvSpPr txBox="1"/>
          <p:nvPr/>
        </p:nvSpPr>
        <p:spPr>
          <a:xfrm>
            <a:off x="5028008" y="1842459"/>
            <a:ext cx="5101472" cy="523220"/>
          </a:xfrm>
          <a:prstGeom prst="rect">
            <a:avLst/>
          </a:prstGeom>
          <a:noFill/>
        </p:spPr>
        <p:txBody>
          <a:bodyPr wrap="square" rtlCol="0">
            <a:spAutoFit/>
          </a:bodyPr>
          <a:lstStyle/>
          <a:p>
            <a:r>
              <a:rPr lang="en-US" sz="2800" dirty="0">
                <a:solidFill>
                  <a:schemeClr val="tx1">
                    <a:lumMod val="65000"/>
                    <a:lumOff val="35000"/>
                  </a:schemeClr>
                </a:solidFill>
                <a:latin typeface="Berlin Sans FB Demi" panose="020E0802020502020306" pitchFamily="34" charset="0"/>
              </a:rPr>
              <a:t>Making the User Interface</a:t>
            </a:r>
          </a:p>
        </p:txBody>
      </p:sp>
      <p:grpSp>
        <p:nvGrpSpPr>
          <p:cNvPr id="44" name="Group 43">
            <a:extLst>
              <a:ext uri="{FF2B5EF4-FFF2-40B4-BE49-F238E27FC236}">
                <a16:creationId xmlns:a16="http://schemas.microsoft.com/office/drawing/2014/main" id="{FD4FC115-7DDF-4B62-7FC7-171FEF1C4B78}"/>
              </a:ext>
            </a:extLst>
          </p:cNvPr>
          <p:cNvGrpSpPr/>
          <p:nvPr/>
        </p:nvGrpSpPr>
        <p:grpSpPr>
          <a:xfrm>
            <a:off x="2129233" y="3055248"/>
            <a:ext cx="5013937" cy="2481510"/>
            <a:chOff x="1762268" y="3274491"/>
            <a:chExt cx="5578223" cy="2262267"/>
          </a:xfrm>
        </p:grpSpPr>
        <p:sp>
          <p:nvSpPr>
            <p:cNvPr id="41" name="Arrow: Pentagon 40">
              <a:extLst>
                <a:ext uri="{FF2B5EF4-FFF2-40B4-BE49-F238E27FC236}">
                  <a16:creationId xmlns:a16="http://schemas.microsoft.com/office/drawing/2014/main" id="{D4EB4EED-654E-5BED-AFBF-6EDA121B6CED}"/>
                </a:ext>
              </a:extLst>
            </p:cNvPr>
            <p:cNvSpPr/>
            <p:nvPr/>
          </p:nvSpPr>
          <p:spPr>
            <a:xfrm flipH="1">
              <a:off x="1762268" y="3274491"/>
              <a:ext cx="5578223" cy="622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Pentagon 41">
              <a:extLst>
                <a:ext uri="{FF2B5EF4-FFF2-40B4-BE49-F238E27FC236}">
                  <a16:creationId xmlns:a16="http://schemas.microsoft.com/office/drawing/2014/main" id="{8295E388-D86B-B608-DA54-2BBC511A6EA1}"/>
                </a:ext>
              </a:extLst>
            </p:cNvPr>
            <p:cNvSpPr/>
            <p:nvPr/>
          </p:nvSpPr>
          <p:spPr>
            <a:xfrm flipH="1">
              <a:off x="1762268" y="4073965"/>
              <a:ext cx="5578223" cy="622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Pentagon 42">
              <a:extLst>
                <a:ext uri="{FF2B5EF4-FFF2-40B4-BE49-F238E27FC236}">
                  <a16:creationId xmlns:a16="http://schemas.microsoft.com/office/drawing/2014/main" id="{D61A3EE3-5BB0-5457-D47E-046E52F70294}"/>
                </a:ext>
              </a:extLst>
            </p:cNvPr>
            <p:cNvSpPr/>
            <p:nvPr/>
          </p:nvSpPr>
          <p:spPr>
            <a:xfrm flipH="1">
              <a:off x="1762268" y="4913759"/>
              <a:ext cx="5578223" cy="622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FBF7865F-6420-ADDC-7741-F2179D1878EA}"/>
              </a:ext>
            </a:extLst>
          </p:cNvPr>
          <p:cNvSpPr txBox="1"/>
          <p:nvPr/>
        </p:nvSpPr>
        <p:spPr>
          <a:xfrm>
            <a:off x="2654279" y="2754595"/>
            <a:ext cx="4283658" cy="2695866"/>
          </a:xfrm>
          <a:prstGeom prst="rect">
            <a:avLst/>
          </a:prstGeom>
          <a:noFill/>
        </p:spPr>
        <p:txBody>
          <a:bodyPr wrap="square">
            <a:spAutoFit/>
          </a:bodyPr>
          <a:lstStyle/>
          <a:p>
            <a:pPr marL="342900" indent="-342900" rtl="0">
              <a:lnSpc>
                <a:spcPct val="300000"/>
              </a:lnSpc>
              <a:spcBef>
                <a:spcPts val="0"/>
              </a:spcBef>
              <a:spcAft>
                <a:spcPts val="0"/>
              </a:spcAft>
              <a:buFont typeface="Wingdings" panose="05000000000000000000" pitchFamily="2" charset="2"/>
              <a:buChar char="ü"/>
            </a:pPr>
            <a:r>
              <a:rPr lang="en-US" sz="2000" b="0" i="0" u="none" strike="noStrike" dirty="0">
                <a:solidFill>
                  <a:schemeClr val="tx1">
                    <a:lumMod val="75000"/>
                    <a:lumOff val="25000"/>
                  </a:schemeClr>
                </a:solidFill>
                <a:effectLst/>
                <a:latin typeface="Comic Sans MS" panose="030F0702030302020204" pitchFamily="66" charset="0"/>
              </a:rPr>
              <a:t>Declaring the images</a:t>
            </a:r>
            <a:endParaRPr lang="en-US" sz="2000" b="0" dirty="0">
              <a:solidFill>
                <a:schemeClr val="tx1">
                  <a:lumMod val="75000"/>
                  <a:lumOff val="25000"/>
                </a:schemeClr>
              </a:solidFill>
              <a:effectLst/>
              <a:latin typeface="Comic Sans MS" panose="030F0702030302020204" pitchFamily="66" charset="0"/>
            </a:endParaRPr>
          </a:p>
          <a:p>
            <a:pPr marL="342900" indent="-342900" rtl="0">
              <a:lnSpc>
                <a:spcPct val="300000"/>
              </a:lnSpc>
              <a:spcBef>
                <a:spcPts val="0"/>
              </a:spcBef>
              <a:spcAft>
                <a:spcPts val="0"/>
              </a:spcAft>
              <a:buFont typeface="Wingdings" panose="05000000000000000000" pitchFamily="2" charset="2"/>
              <a:buChar char="ü"/>
            </a:pPr>
            <a:r>
              <a:rPr lang="en-US" sz="2000" b="0" i="0" u="none" strike="noStrike" dirty="0">
                <a:solidFill>
                  <a:schemeClr val="tx1">
                    <a:lumMod val="75000"/>
                    <a:lumOff val="25000"/>
                  </a:schemeClr>
                </a:solidFill>
                <a:effectLst/>
                <a:latin typeface="Comic Sans MS" panose="030F0702030302020204" pitchFamily="66" charset="0"/>
              </a:rPr>
              <a:t>Setting the Alpha</a:t>
            </a:r>
            <a:endParaRPr lang="en-US" sz="2000" b="0" dirty="0">
              <a:solidFill>
                <a:schemeClr val="tx1">
                  <a:lumMod val="75000"/>
                  <a:lumOff val="25000"/>
                </a:schemeClr>
              </a:solidFill>
              <a:effectLst/>
              <a:latin typeface="Comic Sans MS" panose="030F0702030302020204" pitchFamily="66" charset="0"/>
            </a:endParaRPr>
          </a:p>
          <a:p>
            <a:pPr marL="342900" indent="-342900" rtl="0">
              <a:lnSpc>
                <a:spcPct val="300000"/>
              </a:lnSpc>
              <a:spcBef>
                <a:spcPts val="0"/>
              </a:spcBef>
              <a:spcAft>
                <a:spcPts val="0"/>
              </a:spcAft>
              <a:buFont typeface="Wingdings" panose="05000000000000000000" pitchFamily="2" charset="2"/>
              <a:buChar char="ü"/>
            </a:pPr>
            <a:r>
              <a:rPr lang="en-US" sz="2000" b="0" i="0" u="none" strike="noStrike" dirty="0">
                <a:solidFill>
                  <a:schemeClr val="tx1">
                    <a:lumMod val="75000"/>
                    <a:lumOff val="25000"/>
                  </a:schemeClr>
                </a:solidFill>
                <a:effectLst/>
                <a:latin typeface="Comic Sans MS" panose="030F0702030302020204" pitchFamily="66" charset="0"/>
              </a:rPr>
              <a:t>Placing the text and image</a:t>
            </a:r>
            <a:endParaRPr lang="en-US" sz="2000" b="0" dirty="0">
              <a:solidFill>
                <a:schemeClr val="tx1">
                  <a:lumMod val="75000"/>
                  <a:lumOff val="25000"/>
                </a:schemeClr>
              </a:solidFill>
              <a:effectLst/>
              <a:latin typeface="Comic Sans MS" panose="030F0702030302020204" pitchFamily="66" charset="0"/>
            </a:endParaRPr>
          </a:p>
        </p:txBody>
      </p:sp>
      <p:pic>
        <p:nvPicPr>
          <p:cNvPr id="47" name="Graphic 46" descr="Music with solid fill">
            <a:extLst>
              <a:ext uri="{FF2B5EF4-FFF2-40B4-BE49-F238E27FC236}">
                <a16:creationId xmlns:a16="http://schemas.microsoft.com/office/drawing/2014/main" id="{2B4AE816-EE79-5B66-FB7D-2873E156AFA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4364" y="3106370"/>
            <a:ext cx="729915" cy="729915"/>
          </a:xfrm>
          <a:prstGeom prst="rect">
            <a:avLst/>
          </a:prstGeom>
        </p:spPr>
      </p:pic>
      <p:pic>
        <p:nvPicPr>
          <p:cNvPr id="48" name="Graphic 47" descr="Play with solid fill">
            <a:extLst>
              <a:ext uri="{FF2B5EF4-FFF2-40B4-BE49-F238E27FC236}">
                <a16:creationId xmlns:a16="http://schemas.microsoft.com/office/drawing/2014/main" id="{F334A9AC-6758-AE3E-737A-D9E7A451AA5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5693" y="4336485"/>
            <a:ext cx="761743" cy="761743"/>
          </a:xfrm>
          <a:prstGeom prst="rect">
            <a:avLst/>
          </a:prstGeom>
        </p:spPr>
      </p:pic>
    </p:spTree>
    <p:extLst>
      <p:ext uri="{BB962C8B-B14F-4D97-AF65-F5344CB8AC3E}">
        <p14:creationId xmlns:p14="http://schemas.microsoft.com/office/powerpoint/2010/main" val="3287104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500" fill="hold"/>
                                        <p:tgtEl>
                                          <p:spTgt spid="23"/>
                                        </p:tgtEl>
                                        <p:attrNameLst>
                                          <p:attrName>ppt_w</p:attrName>
                                        </p:attrNameLst>
                                      </p:cBhvr>
                                      <p:tavLst>
                                        <p:tav tm="0">
                                          <p:val>
                                            <p:fltVal val="0"/>
                                          </p:val>
                                        </p:tav>
                                        <p:tav tm="100000">
                                          <p:val>
                                            <p:strVal val="#ppt_w"/>
                                          </p:val>
                                        </p:tav>
                                      </p:tavLst>
                                    </p:anim>
                                    <p:anim calcmode="lin" valueType="num">
                                      <p:cBhvr>
                                        <p:cTn id="8" dur="1500" fill="hold"/>
                                        <p:tgtEl>
                                          <p:spTgt spid="23"/>
                                        </p:tgtEl>
                                        <p:attrNameLst>
                                          <p:attrName>ppt_h</p:attrName>
                                        </p:attrNameLst>
                                      </p:cBhvr>
                                      <p:tavLst>
                                        <p:tav tm="0">
                                          <p:val>
                                            <p:fltVal val="0"/>
                                          </p:val>
                                        </p:tav>
                                        <p:tav tm="100000">
                                          <p:val>
                                            <p:strVal val="#ppt_h"/>
                                          </p:val>
                                        </p:tav>
                                      </p:tavLst>
                                    </p:anim>
                                    <p:animEffect transition="in" filter="fade">
                                      <p:cBhvr>
                                        <p:cTn id="9" dur="1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1500" fill="hold"/>
                                        <p:tgtEl>
                                          <p:spTgt spid="35"/>
                                        </p:tgtEl>
                                        <p:attrNameLst>
                                          <p:attrName>ppt_w</p:attrName>
                                        </p:attrNameLst>
                                      </p:cBhvr>
                                      <p:tavLst>
                                        <p:tav tm="0">
                                          <p:val>
                                            <p:fltVal val="0"/>
                                          </p:val>
                                        </p:tav>
                                        <p:tav tm="100000">
                                          <p:val>
                                            <p:strVal val="#ppt_w"/>
                                          </p:val>
                                        </p:tav>
                                      </p:tavLst>
                                    </p:anim>
                                    <p:anim calcmode="lin" valueType="num">
                                      <p:cBhvr>
                                        <p:cTn id="13" dur="1500" fill="hold"/>
                                        <p:tgtEl>
                                          <p:spTgt spid="35"/>
                                        </p:tgtEl>
                                        <p:attrNameLst>
                                          <p:attrName>ppt_h</p:attrName>
                                        </p:attrNameLst>
                                      </p:cBhvr>
                                      <p:tavLst>
                                        <p:tav tm="0">
                                          <p:val>
                                            <p:fltVal val="0"/>
                                          </p:val>
                                        </p:tav>
                                        <p:tav tm="100000">
                                          <p:val>
                                            <p:strVal val="#ppt_h"/>
                                          </p:val>
                                        </p:tav>
                                      </p:tavLst>
                                    </p:anim>
                                    <p:animEffect transition="in" filter="fade">
                                      <p:cBhvr>
                                        <p:cTn id="14" dur="1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1500" fill="hold"/>
                                        <p:tgtEl>
                                          <p:spTgt spid="36"/>
                                        </p:tgtEl>
                                        <p:attrNameLst>
                                          <p:attrName>ppt_w</p:attrName>
                                        </p:attrNameLst>
                                      </p:cBhvr>
                                      <p:tavLst>
                                        <p:tav tm="0">
                                          <p:val>
                                            <p:fltVal val="0"/>
                                          </p:val>
                                        </p:tav>
                                        <p:tav tm="100000">
                                          <p:val>
                                            <p:strVal val="#ppt_w"/>
                                          </p:val>
                                        </p:tav>
                                      </p:tavLst>
                                    </p:anim>
                                    <p:anim calcmode="lin" valueType="num">
                                      <p:cBhvr>
                                        <p:cTn id="18" dur="1500" fill="hold"/>
                                        <p:tgtEl>
                                          <p:spTgt spid="36"/>
                                        </p:tgtEl>
                                        <p:attrNameLst>
                                          <p:attrName>ppt_h</p:attrName>
                                        </p:attrNameLst>
                                      </p:cBhvr>
                                      <p:tavLst>
                                        <p:tav tm="0">
                                          <p:val>
                                            <p:fltVal val="0"/>
                                          </p:val>
                                        </p:tav>
                                        <p:tav tm="100000">
                                          <p:val>
                                            <p:strVal val="#ppt_h"/>
                                          </p:val>
                                        </p:tav>
                                      </p:tavLst>
                                    </p:anim>
                                    <p:animEffect transition="in" filter="fade">
                                      <p:cBhvr>
                                        <p:cTn id="19" dur="1500"/>
                                        <p:tgtEl>
                                          <p:spTgt spid="36"/>
                                        </p:tgtEl>
                                      </p:cBhvr>
                                    </p:animEffect>
                                  </p:childTnLst>
                                </p:cTn>
                              </p:par>
                              <p:par>
                                <p:cTn id="20" presetID="53" presetClass="entr" presetSubtype="16" fill="hold" nodeType="withEffect">
                                  <p:stCondLst>
                                    <p:cond delay="0"/>
                                  </p:stCondLst>
                                  <p:childTnLst>
                                    <p:set>
                                      <p:cBhvr>
                                        <p:cTn id="21" dur="1" fill="hold">
                                          <p:stCondLst>
                                            <p:cond delay="0"/>
                                          </p:stCondLst>
                                        </p:cTn>
                                        <p:tgtEl>
                                          <p:spTgt spid="5122"/>
                                        </p:tgtEl>
                                        <p:attrNameLst>
                                          <p:attrName>style.visibility</p:attrName>
                                        </p:attrNameLst>
                                      </p:cBhvr>
                                      <p:to>
                                        <p:strVal val="visible"/>
                                      </p:to>
                                    </p:set>
                                    <p:anim calcmode="lin" valueType="num">
                                      <p:cBhvr>
                                        <p:cTn id="22" dur="1500" fill="hold"/>
                                        <p:tgtEl>
                                          <p:spTgt spid="5122"/>
                                        </p:tgtEl>
                                        <p:attrNameLst>
                                          <p:attrName>ppt_w</p:attrName>
                                        </p:attrNameLst>
                                      </p:cBhvr>
                                      <p:tavLst>
                                        <p:tav tm="0">
                                          <p:val>
                                            <p:fltVal val="0"/>
                                          </p:val>
                                        </p:tav>
                                        <p:tav tm="100000">
                                          <p:val>
                                            <p:strVal val="#ppt_w"/>
                                          </p:val>
                                        </p:tav>
                                      </p:tavLst>
                                    </p:anim>
                                    <p:anim calcmode="lin" valueType="num">
                                      <p:cBhvr>
                                        <p:cTn id="23" dur="1500" fill="hold"/>
                                        <p:tgtEl>
                                          <p:spTgt spid="5122"/>
                                        </p:tgtEl>
                                        <p:attrNameLst>
                                          <p:attrName>ppt_h</p:attrName>
                                        </p:attrNameLst>
                                      </p:cBhvr>
                                      <p:tavLst>
                                        <p:tav tm="0">
                                          <p:val>
                                            <p:fltVal val="0"/>
                                          </p:val>
                                        </p:tav>
                                        <p:tav tm="100000">
                                          <p:val>
                                            <p:strVal val="#ppt_h"/>
                                          </p:val>
                                        </p:tav>
                                      </p:tavLst>
                                    </p:anim>
                                    <p:animEffect transition="in" filter="fade">
                                      <p:cBhvr>
                                        <p:cTn id="24" dur="1500"/>
                                        <p:tgtEl>
                                          <p:spTgt spid="512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1500" fill="hold"/>
                                        <p:tgtEl>
                                          <p:spTgt spid="24"/>
                                        </p:tgtEl>
                                        <p:attrNameLst>
                                          <p:attrName>ppt_w</p:attrName>
                                        </p:attrNameLst>
                                      </p:cBhvr>
                                      <p:tavLst>
                                        <p:tav tm="0">
                                          <p:val>
                                            <p:fltVal val="0"/>
                                          </p:val>
                                        </p:tav>
                                        <p:tav tm="100000">
                                          <p:val>
                                            <p:strVal val="#ppt_w"/>
                                          </p:val>
                                        </p:tav>
                                      </p:tavLst>
                                    </p:anim>
                                    <p:anim calcmode="lin" valueType="num">
                                      <p:cBhvr>
                                        <p:cTn id="28" dur="1500" fill="hold"/>
                                        <p:tgtEl>
                                          <p:spTgt spid="24"/>
                                        </p:tgtEl>
                                        <p:attrNameLst>
                                          <p:attrName>ppt_h</p:attrName>
                                        </p:attrNameLst>
                                      </p:cBhvr>
                                      <p:tavLst>
                                        <p:tav tm="0">
                                          <p:val>
                                            <p:fltVal val="0"/>
                                          </p:val>
                                        </p:tav>
                                        <p:tav tm="100000">
                                          <p:val>
                                            <p:strVal val="#ppt_h"/>
                                          </p:val>
                                        </p:tav>
                                      </p:tavLst>
                                    </p:anim>
                                    <p:animEffect transition="in" filter="fade">
                                      <p:cBhvr>
                                        <p:cTn id="29" dur="1500"/>
                                        <p:tgtEl>
                                          <p:spTgt spid="2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1500" fill="hold"/>
                                        <p:tgtEl>
                                          <p:spTgt spid="46"/>
                                        </p:tgtEl>
                                        <p:attrNameLst>
                                          <p:attrName>ppt_w</p:attrName>
                                        </p:attrNameLst>
                                      </p:cBhvr>
                                      <p:tavLst>
                                        <p:tav tm="0">
                                          <p:val>
                                            <p:fltVal val="0"/>
                                          </p:val>
                                        </p:tav>
                                        <p:tav tm="100000">
                                          <p:val>
                                            <p:strVal val="#ppt_w"/>
                                          </p:val>
                                        </p:tav>
                                      </p:tavLst>
                                    </p:anim>
                                    <p:anim calcmode="lin" valueType="num">
                                      <p:cBhvr>
                                        <p:cTn id="33" dur="1500" fill="hold"/>
                                        <p:tgtEl>
                                          <p:spTgt spid="46"/>
                                        </p:tgtEl>
                                        <p:attrNameLst>
                                          <p:attrName>ppt_h</p:attrName>
                                        </p:attrNameLst>
                                      </p:cBhvr>
                                      <p:tavLst>
                                        <p:tav tm="0">
                                          <p:val>
                                            <p:fltVal val="0"/>
                                          </p:val>
                                        </p:tav>
                                        <p:tav tm="100000">
                                          <p:val>
                                            <p:strVal val="#ppt_h"/>
                                          </p:val>
                                        </p:tav>
                                      </p:tavLst>
                                    </p:anim>
                                    <p:animEffect transition="in" filter="fade">
                                      <p:cBhvr>
                                        <p:cTn id="34" dur="1500"/>
                                        <p:tgtEl>
                                          <p:spTgt spid="4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500" fill="hold"/>
                                        <p:tgtEl>
                                          <p:spTgt spid="26"/>
                                        </p:tgtEl>
                                        <p:attrNameLst>
                                          <p:attrName>ppt_w</p:attrName>
                                        </p:attrNameLst>
                                      </p:cBhvr>
                                      <p:tavLst>
                                        <p:tav tm="0">
                                          <p:val>
                                            <p:fltVal val="0"/>
                                          </p:val>
                                        </p:tav>
                                        <p:tav tm="100000">
                                          <p:val>
                                            <p:strVal val="#ppt_w"/>
                                          </p:val>
                                        </p:tav>
                                      </p:tavLst>
                                    </p:anim>
                                    <p:anim calcmode="lin" valueType="num">
                                      <p:cBhvr>
                                        <p:cTn id="38" dur="1500" fill="hold"/>
                                        <p:tgtEl>
                                          <p:spTgt spid="26"/>
                                        </p:tgtEl>
                                        <p:attrNameLst>
                                          <p:attrName>ppt_h</p:attrName>
                                        </p:attrNameLst>
                                      </p:cBhvr>
                                      <p:tavLst>
                                        <p:tav tm="0">
                                          <p:val>
                                            <p:fltVal val="0"/>
                                          </p:val>
                                        </p:tav>
                                        <p:tav tm="100000">
                                          <p:val>
                                            <p:strVal val="#ppt_h"/>
                                          </p:val>
                                        </p:tav>
                                      </p:tavLst>
                                    </p:anim>
                                    <p:animEffect transition="in" filter="fade">
                                      <p:cBhvr>
                                        <p:cTn id="39" dur="1500"/>
                                        <p:tgtEl>
                                          <p:spTgt spid="2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1500" fill="hold"/>
                                        <p:tgtEl>
                                          <p:spTgt spid="28"/>
                                        </p:tgtEl>
                                        <p:attrNameLst>
                                          <p:attrName>ppt_w</p:attrName>
                                        </p:attrNameLst>
                                      </p:cBhvr>
                                      <p:tavLst>
                                        <p:tav tm="0">
                                          <p:val>
                                            <p:fltVal val="0"/>
                                          </p:val>
                                        </p:tav>
                                        <p:tav tm="100000">
                                          <p:val>
                                            <p:strVal val="#ppt_w"/>
                                          </p:val>
                                        </p:tav>
                                      </p:tavLst>
                                    </p:anim>
                                    <p:anim calcmode="lin" valueType="num">
                                      <p:cBhvr>
                                        <p:cTn id="43" dur="1500" fill="hold"/>
                                        <p:tgtEl>
                                          <p:spTgt spid="28"/>
                                        </p:tgtEl>
                                        <p:attrNameLst>
                                          <p:attrName>ppt_h</p:attrName>
                                        </p:attrNameLst>
                                      </p:cBhvr>
                                      <p:tavLst>
                                        <p:tav tm="0">
                                          <p:val>
                                            <p:fltVal val="0"/>
                                          </p:val>
                                        </p:tav>
                                        <p:tav tm="100000">
                                          <p:val>
                                            <p:strVal val="#ppt_h"/>
                                          </p:val>
                                        </p:tav>
                                      </p:tavLst>
                                    </p:anim>
                                    <p:animEffect transition="in" filter="fade">
                                      <p:cBhvr>
                                        <p:cTn id="44" dur="1500"/>
                                        <p:tgtEl>
                                          <p:spTgt spid="28"/>
                                        </p:tgtEl>
                                      </p:cBhvr>
                                    </p:animEffect>
                                  </p:childTnLst>
                                </p:cTn>
                              </p:par>
                              <p:par>
                                <p:cTn id="45" presetID="53" presetClass="entr" presetSubtype="16"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1500" fill="hold"/>
                                        <p:tgtEl>
                                          <p:spTgt spid="44"/>
                                        </p:tgtEl>
                                        <p:attrNameLst>
                                          <p:attrName>ppt_w</p:attrName>
                                        </p:attrNameLst>
                                      </p:cBhvr>
                                      <p:tavLst>
                                        <p:tav tm="0">
                                          <p:val>
                                            <p:fltVal val="0"/>
                                          </p:val>
                                        </p:tav>
                                        <p:tav tm="100000">
                                          <p:val>
                                            <p:strVal val="#ppt_w"/>
                                          </p:val>
                                        </p:tav>
                                      </p:tavLst>
                                    </p:anim>
                                    <p:anim calcmode="lin" valueType="num">
                                      <p:cBhvr>
                                        <p:cTn id="48" dur="1500" fill="hold"/>
                                        <p:tgtEl>
                                          <p:spTgt spid="44"/>
                                        </p:tgtEl>
                                        <p:attrNameLst>
                                          <p:attrName>ppt_h</p:attrName>
                                        </p:attrNameLst>
                                      </p:cBhvr>
                                      <p:tavLst>
                                        <p:tav tm="0">
                                          <p:val>
                                            <p:fltVal val="0"/>
                                          </p:val>
                                        </p:tav>
                                        <p:tav tm="100000">
                                          <p:val>
                                            <p:strVal val="#ppt_h"/>
                                          </p:val>
                                        </p:tav>
                                      </p:tavLst>
                                    </p:anim>
                                    <p:animEffect transition="in" filter="fade">
                                      <p:cBhvr>
                                        <p:cTn id="49"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6" grpId="0" animBg="1"/>
      <p:bldP spid="28" grpId="0"/>
      <p:bldP spid="35" grpId="0" animBg="1"/>
      <p:bldP spid="36"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AC926"/>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A7B4F14-E3E3-20EB-F325-C64912754EBE}"/>
              </a:ext>
            </a:extLst>
          </p:cNvPr>
          <p:cNvGrpSpPr/>
          <p:nvPr/>
        </p:nvGrpSpPr>
        <p:grpSpPr>
          <a:xfrm>
            <a:off x="-914400" y="4254279"/>
            <a:ext cx="914400" cy="914400"/>
            <a:chOff x="-914400" y="4254279"/>
            <a:chExt cx="914400" cy="914400"/>
          </a:xfrm>
        </p:grpSpPr>
        <p:sp>
          <p:nvSpPr>
            <p:cNvPr id="9" name="Oval 8">
              <a:extLst>
                <a:ext uri="{FF2B5EF4-FFF2-40B4-BE49-F238E27FC236}">
                  <a16:creationId xmlns:a16="http://schemas.microsoft.com/office/drawing/2014/main" id="{07E90BE4-161E-7986-3A2C-4C30F309E76D}"/>
                </a:ext>
              </a:extLst>
            </p:cNvPr>
            <p:cNvSpPr/>
            <p:nvPr/>
          </p:nvSpPr>
          <p:spPr>
            <a:xfrm>
              <a:off x="-914400" y="425427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Angel face with solid fill with solid fill">
              <a:extLst>
                <a:ext uri="{FF2B5EF4-FFF2-40B4-BE49-F238E27FC236}">
                  <a16:creationId xmlns:a16="http://schemas.microsoft.com/office/drawing/2014/main" id="{8CA72ABB-3C53-9E3D-BF1B-E67D99725C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560" y="4390709"/>
              <a:ext cx="739574" cy="707519"/>
            </a:xfrm>
            <a:prstGeom prst="rect">
              <a:avLst/>
            </a:prstGeom>
          </p:spPr>
        </p:pic>
      </p:grpSp>
      <p:grpSp>
        <p:nvGrpSpPr>
          <p:cNvPr id="11" name="Group 10">
            <a:extLst>
              <a:ext uri="{FF2B5EF4-FFF2-40B4-BE49-F238E27FC236}">
                <a16:creationId xmlns:a16="http://schemas.microsoft.com/office/drawing/2014/main" id="{F71178E7-28C4-173B-804A-145D94FB0F9F}"/>
              </a:ext>
            </a:extLst>
          </p:cNvPr>
          <p:cNvGrpSpPr/>
          <p:nvPr/>
        </p:nvGrpSpPr>
        <p:grpSpPr>
          <a:xfrm>
            <a:off x="-914400" y="406842"/>
            <a:ext cx="914400" cy="914400"/>
            <a:chOff x="-914400" y="406842"/>
            <a:chExt cx="914400" cy="914400"/>
          </a:xfrm>
        </p:grpSpPr>
        <p:sp>
          <p:nvSpPr>
            <p:cNvPr id="12" name="Oval 11">
              <a:extLst>
                <a:ext uri="{FF2B5EF4-FFF2-40B4-BE49-F238E27FC236}">
                  <a16:creationId xmlns:a16="http://schemas.microsoft.com/office/drawing/2014/main" id="{F70466D4-61E8-1365-F0B6-97F977F42C30}"/>
                </a:ext>
              </a:extLst>
            </p:cNvPr>
            <p:cNvSpPr/>
            <p:nvPr/>
          </p:nvSpPr>
          <p:spPr>
            <a:xfrm>
              <a:off x="-914400" y="406842"/>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3" name="Graphic 12" descr="Brain in head with solid fill">
              <a:extLst>
                <a:ext uri="{FF2B5EF4-FFF2-40B4-BE49-F238E27FC236}">
                  <a16:creationId xmlns:a16="http://schemas.microsoft.com/office/drawing/2014/main" id="{C358DDDB-68D7-E258-9DE5-F359E50169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665" y="483042"/>
              <a:ext cx="790758" cy="790758"/>
            </a:xfrm>
            <a:prstGeom prst="rect">
              <a:avLst/>
            </a:prstGeom>
          </p:spPr>
        </p:pic>
      </p:grpSp>
      <p:grpSp>
        <p:nvGrpSpPr>
          <p:cNvPr id="14" name="Group 13">
            <a:extLst>
              <a:ext uri="{FF2B5EF4-FFF2-40B4-BE49-F238E27FC236}">
                <a16:creationId xmlns:a16="http://schemas.microsoft.com/office/drawing/2014/main" id="{CAB7EB9D-0ECC-E5C7-6DCE-AAFF96D41B55}"/>
              </a:ext>
            </a:extLst>
          </p:cNvPr>
          <p:cNvGrpSpPr/>
          <p:nvPr/>
        </p:nvGrpSpPr>
        <p:grpSpPr>
          <a:xfrm>
            <a:off x="-914400" y="5536758"/>
            <a:ext cx="914400" cy="914400"/>
            <a:chOff x="-914400" y="5536758"/>
            <a:chExt cx="914400" cy="914400"/>
          </a:xfrm>
        </p:grpSpPr>
        <p:sp>
          <p:nvSpPr>
            <p:cNvPr id="15" name="Oval 14">
              <a:extLst>
                <a:ext uri="{FF2B5EF4-FFF2-40B4-BE49-F238E27FC236}">
                  <a16:creationId xmlns:a16="http://schemas.microsoft.com/office/drawing/2014/main" id="{E73823B0-0A74-C670-5BB8-5B9398FECEB9}"/>
                </a:ext>
              </a:extLst>
            </p:cNvPr>
            <p:cNvSpPr/>
            <p:nvPr/>
          </p:nvSpPr>
          <p:spPr>
            <a:xfrm>
              <a:off x="-914400" y="5536758"/>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Cheers with solid fill">
              <a:extLst>
                <a:ext uri="{FF2B5EF4-FFF2-40B4-BE49-F238E27FC236}">
                  <a16:creationId xmlns:a16="http://schemas.microsoft.com/office/drawing/2014/main" id="{017E60AB-BCD1-9E70-FCB3-B5DBCF3246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3609" y="5676940"/>
              <a:ext cx="704776" cy="704776"/>
            </a:xfrm>
            <a:prstGeom prst="rect">
              <a:avLst/>
            </a:prstGeom>
          </p:spPr>
        </p:pic>
      </p:grpSp>
      <p:grpSp>
        <p:nvGrpSpPr>
          <p:cNvPr id="17" name="Group 16">
            <a:extLst>
              <a:ext uri="{FF2B5EF4-FFF2-40B4-BE49-F238E27FC236}">
                <a16:creationId xmlns:a16="http://schemas.microsoft.com/office/drawing/2014/main" id="{FF963014-C03B-9347-DD39-B3419891B68A}"/>
              </a:ext>
            </a:extLst>
          </p:cNvPr>
          <p:cNvGrpSpPr/>
          <p:nvPr/>
        </p:nvGrpSpPr>
        <p:grpSpPr>
          <a:xfrm>
            <a:off x="-914400" y="1689321"/>
            <a:ext cx="917779" cy="968144"/>
            <a:chOff x="-914400" y="1689321"/>
            <a:chExt cx="917779" cy="968144"/>
          </a:xfrm>
        </p:grpSpPr>
        <p:sp>
          <p:nvSpPr>
            <p:cNvPr id="18" name="Oval 17">
              <a:extLst>
                <a:ext uri="{FF2B5EF4-FFF2-40B4-BE49-F238E27FC236}">
                  <a16:creationId xmlns:a16="http://schemas.microsoft.com/office/drawing/2014/main" id="{3E3093EF-E594-0FEE-F700-76B8B4CA9BB9}"/>
                </a:ext>
              </a:extLst>
            </p:cNvPr>
            <p:cNvSpPr/>
            <p:nvPr/>
          </p:nvSpPr>
          <p:spPr>
            <a:xfrm>
              <a:off x="-914400" y="168932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Heart with pulse with solid fill">
              <a:extLst>
                <a:ext uri="{FF2B5EF4-FFF2-40B4-BE49-F238E27FC236}">
                  <a16:creationId xmlns:a16="http://schemas.microsoft.com/office/drawing/2014/main" id="{1224DB3F-1143-2018-C1A3-07E566B407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1021" y="1743065"/>
              <a:ext cx="914400" cy="914400"/>
            </a:xfrm>
            <a:prstGeom prst="rect">
              <a:avLst/>
            </a:prstGeom>
          </p:spPr>
        </p:pic>
      </p:grpSp>
      <p:sp>
        <p:nvSpPr>
          <p:cNvPr id="6" name="Oval 5">
            <a:extLst>
              <a:ext uri="{FF2B5EF4-FFF2-40B4-BE49-F238E27FC236}">
                <a16:creationId xmlns:a16="http://schemas.microsoft.com/office/drawing/2014/main" id="{58ED3606-E8EB-5C47-F4B6-CD4AA3576496}"/>
              </a:ext>
            </a:extLst>
          </p:cNvPr>
          <p:cNvSpPr/>
          <p:nvPr/>
        </p:nvSpPr>
        <p:spPr>
          <a:xfrm>
            <a:off x="1467217" y="297180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E0214EB0-129A-429A-FFB5-753A6FB8B287}"/>
              </a:ext>
            </a:extLst>
          </p:cNvPr>
          <p:cNvSpPr/>
          <p:nvPr/>
        </p:nvSpPr>
        <p:spPr>
          <a:xfrm rot="10800000" flipH="1">
            <a:off x="1" y="-4892842"/>
            <a:ext cx="1876508" cy="16643684"/>
          </a:xfrm>
          <a:custGeom>
            <a:avLst/>
            <a:gdLst>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1771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3803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2449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3084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508" h="16643684">
                <a:moveTo>
                  <a:pt x="1876508" y="0"/>
                </a:moveTo>
                <a:lnTo>
                  <a:pt x="1876508" y="7465035"/>
                </a:lnTo>
                <a:cubicBezTo>
                  <a:pt x="1870834" y="7843310"/>
                  <a:pt x="1309333" y="7865011"/>
                  <a:pt x="1322323" y="8330842"/>
                </a:cubicBezTo>
                <a:cubicBezTo>
                  <a:pt x="1335313" y="8796673"/>
                  <a:pt x="1870199" y="8800363"/>
                  <a:pt x="1876508" y="9178647"/>
                </a:cubicBezTo>
                <a:lnTo>
                  <a:pt x="1876508" y="16643684"/>
                </a:lnTo>
                <a:lnTo>
                  <a:pt x="0" y="16643684"/>
                </a:lnTo>
                <a:lnTo>
                  <a:pt x="0" y="0"/>
                </a:lnTo>
                <a:lnTo>
                  <a:pt x="187650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Graphic 20" descr="Bio-hazard with solid fill">
            <a:hlinkClick r:id="rId12" action="ppaction://hlinksldjump"/>
            <a:extLst>
              <a:ext uri="{FF2B5EF4-FFF2-40B4-BE49-F238E27FC236}">
                <a16:creationId xmlns:a16="http://schemas.microsoft.com/office/drawing/2014/main" id="{548B3E33-D931-C740-E49A-D2620228B8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2201" y="2996714"/>
            <a:ext cx="770084" cy="770084"/>
          </a:xfrm>
          <a:prstGeom prst="rect">
            <a:avLst/>
          </a:prstGeom>
        </p:spPr>
      </p:pic>
      <p:pic>
        <p:nvPicPr>
          <p:cNvPr id="24" name="Graphic 23" descr="Cheers with solid fill">
            <a:hlinkClick r:id="rId15" action="ppaction://hlinksldjump"/>
            <a:extLst>
              <a:ext uri="{FF2B5EF4-FFF2-40B4-BE49-F238E27FC236}">
                <a16:creationId xmlns:a16="http://schemas.microsoft.com/office/drawing/2014/main" id="{DE1EC17D-E610-D6C7-7411-BD54D74D07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7456" y="5676940"/>
            <a:ext cx="704776" cy="704776"/>
          </a:xfrm>
          <a:prstGeom prst="rect">
            <a:avLst/>
          </a:prstGeom>
        </p:spPr>
      </p:pic>
      <p:pic>
        <p:nvPicPr>
          <p:cNvPr id="2" name="Graphic 1" descr="Game controller with solid fill">
            <a:extLst>
              <a:ext uri="{FF2B5EF4-FFF2-40B4-BE49-F238E27FC236}">
                <a16:creationId xmlns:a16="http://schemas.microsoft.com/office/drawing/2014/main" id="{CB6AD64D-8EF9-B11D-0835-F86A91D8C3D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25913" y="530484"/>
            <a:ext cx="790758" cy="790758"/>
          </a:xfrm>
          <a:prstGeom prst="rect">
            <a:avLst/>
          </a:prstGeom>
        </p:spPr>
      </p:pic>
      <p:pic>
        <p:nvPicPr>
          <p:cNvPr id="5" name="Graphic 4" descr="Artificial Intelligence with solid fill">
            <a:extLst>
              <a:ext uri="{FF2B5EF4-FFF2-40B4-BE49-F238E27FC236}">
                <a16:creationId xmlns:a16="http://schemas.microsoft.com/office/drawing/2014/main" id="{197CDD55-5C93-A6DD-72F8-B182C28117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22201" y="1743065"/>
            <a:ext cx="860656" cy="860656"/>
          </a:xfrm>
          <a:prstGeom prst="rect">
            <a:avLst/>
          </a:prstGeom>
        </p:spPr>
      </p:pic>
      <p:pic>
        <p:nvPicPr>
          <p:cNvPr id="22" name="Graphic 21" descr="Music with solid fill">
            <a:extLst>
              <a:ext uri="{FF2B5EF4-FFF2-40B4-BE49-F238E27FC236}">
                <a16:creationId xmlns:a16="http://schemas.microsoft.com/office/drawing/2014/main" id="{79230340-1F69-5CB3-E436-604707ADBB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511552" y="3036883"/>
            <a:ext cx="729915" cy="729915"/>
          </a:xfrm>
          <a:prstGeom prst="rect">
            <a:avLst/>
          </a:prstGeom>
        </p:spPr>
      </p:pic>
      <p:sp>
        <p:nvSpPr>
          <p:cNvPr id="26" name="Flowchart: Terminator 25">
            <a:extLst>
              <a:ext uri="{FF2B5EF4-FFF2-40B4-BE49-F238E27FC236}">
                <a16:creationId xmlns:a16="http://schemas.microsoft.com/office/drawing/2014/main" id="{3FCDFF34-E423-B4F4-582A-649FC515C714}"/>
              </a:ext>
            </a:extLst>
          </p:cNvPr>
          <p:cNvSpPr/>
          <p:nvPr/>
        </p:nvSpPr>
        <p:spPr>
          <a:xfrm>
            <a:off x="4551380" y="1106472"/>
            <a:ext cx="5578100" cy="90451"/>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719B3BB-AE77-8537-22C5-3BCBC49F2D09}"/>
              </a:ext>
            </a:extLst>
          </p:cNvPr>
          <p:cNvSpPr txBox="1"/>
          <p:nvPr/>
        </p:nvSpPr>
        <p:spPr>
          <a:xfrm>
            <a:off x="4622584" y="408048"/>
            <a:ext cx="5435692" cy="584775"/>
          </a:xfrm>
          <a:prstGeom prst="rect">
            <a:avLst/>
          </a:prstGeom>
          <a:noFill/>
        </p:spPr>
        <p:txBody>
          <a:bodyPr wrap="square">
            <a:spAutoFit/>
          </a:bodyPr>
          <a:lstStyle/>
          <a:p>
            <a:pPr rtl="0">
              <a:spcBef>
                <a:spcPts val="0"/>
              </a:spcBef>
              <a:spcAft>
                <a:spcPts val="0"/>
              </a:spcAft>
            </a:pPr>
            <a:r>
              <a:rPr lang="en-US" sz="3200" b="1" i="0" u="none" strike="noStrike" dirty="0">
                <a:solidFill>
                  <a:srgbClr val="FFFFFF"/>
                </a:solidFill>
                <a:effectLst/>
                <a:latin typeface="Comic Sans MS" panose="030F0702030302020204" pitchFamily="66" charset="0"/>
              </a:rPr>
              <a:t>Music and sound effects</a:t>
            </a:r>
            <a:endParaRPr lang="en-US" sz="3200" b="0" dirty="0">
              <a:effectLst/>
            </a:endParaRPr>
          </a:p>
        </p:txBody>
      </p:sp>
      <p:sp>
        <p:nvSpPr>
          <p:cNvPr id="28" name="Oval 27">
            <a:extLst>
              <a:ext uri="{FF2B5EF4-FFF2-40B4-BE49-F238E27FC236}">
                <a16:creationId xmlns:a16="http://schemas.microsoft.com/office/drawing/2014/main" id="{50B81EE2-5078-8DB4-4692-8D69389AE5D7}"/>
              </a:ext>
            </a:extLst>
          </p:cNvPr>
          <p:cNvSpPr/>
          <p:nvPr/>
        </p:nvSpPr>
        <p:spPr>
          <a:xfrm>
            <a:off x="2402423" y="238891"/>
            <a:ext cx="1478756" cy="1450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Disk jockey female with solid fill">
            <a:extLst>
              <a:ext uri="{FF2B5EF4-FFF2-40B4-BE49-F238E27FC236}">
                <a16:creationId xmlns:a16="http://schemas.microsoft.com/office/drawing/2014/main" id="{22F4DF69-7ED7-9F0B-F19D-0B0773C5B84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19940845">
            <a:off x="2556239" y="362031"/>
            <a:ext cx="1127663" cy="1127663"/>
          </a:xfrm>
          <a:prstGeom prst="rect">
            <a:avLst/>
          </a:prstGeom>
        </p:spPr>
      </p:pic>
      <p:pic>
        <p:nvPicPr>
          <p:cNvPr id="36" name="Video 35" title="Vinyl Playing">
            <a:hlinkClick r:id="" action="ppaction://media"/>
            <a:extLst>
              <a:ext uri="{FF2B5EF4-FFF2-40B4-BE49-F238E27FC236}">
                <a16:creationId xmlns:a16="http://schemas.microsoft.com/office/drawing/2014/main" id="{6413BE69-9D99-60B0-4053-3E3358B94E87}"/>
              </a:ext>
            </a:extLst>
          </p:cNvPr>
          <p:cNvPicPr>
            <a:picLocks noChangeAspect="1"/>
          </p:cNvPicPr>
          <p:nvPr>
            <a:videoFile r:link="rId2"/>
            <p:extLst>
              <p:ext uri="{DAA4B4D4-6D71-4841-9C94-3DE7FCFB9230}">
                <p14:media xmlns:p14="http://schemas.microsoft.com/office/powerpoint/2010/main" r:embed="rId1"/>
              </p:ext>
            </p:extLst>
          </p:nvPr>
        </p:nvPicPr>
        <p:blipFill>
          <a:blip r:embed="rId26"/>
          <a:stretch>
            <a:fillRect/>
          </a:stretch>
        </p:blipFill>
        <p:spPr>
          <a:xfrm>
            <a:off x="7564448" y="3886200"/>
            <a:ext cx="4194167" cy="2359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9" name="Group 38">
            <a:extLst>
              <a:ext uri="{FF2B5EF4-FFF2-40B4-BE49-F238E27FC236}">
                <a16:creationId xmlns:a16="http://schemas.microsoft.com/office/drawing/2014/main" id="{505F3FA9-E55B-E98A-D6FE-7A9BF7A66BFE}"/>
              </a:ext>
            </a:extLst>
          </p:cNvPr>
          <p:cNvGrpSpPr/>
          <p:nvPr/>
        </p:nvGrpSpPr>
        <p:grpSpPr>
          <a:xfrm>
            <a:off x="3393904" y="1905131"/>
            <a:ext cx="8275895" cy="1272861"/>
            <a:chOff x="2435136" y="1696737"/>
            <a:chExt cx="9133219" cy="1396695"/>
          </a:xfrm>
        </p:grpSpPr>
        <p:grpSp>
          <p:nvGrpSpPr>
            <p:cNvPr id="40" name="Group 39">
              <a:extLst>
                <a:ext uri="{FF2B5EF4-FFF2-40B4-BE49-F238E27FC236}">
                  <a16:creationId xmlns:a16="http://schemas.microsoft.com/office/drawing/2014/main" id="{1A5E8E04-0606-7ECA-BED9-1F70BF1B91C5}"/>
                </a:ext>
              </a:extLst>
            </p:cNvPr>
            <p:cNvGrpSpPr/>
            <p:nvPr/>
          </p:nvGrpSpPr>
          <p:grpSpPr>
            <a:xfrm>
              <a:off x="3409410" y="1696737"/>
              <a:ext cx="8158945" cy="1376434"/>
              <a:chOff x="3409410" y="1696737"/>
              <a:chExt cx="8158945" cy="1376434"/>
            </a:xfrm>
            <a:solidFill>
              <a:schemeClr val="bg1"/>
            </a:solidFill>
          </p:grpSpPr>
          <p:sp>
            <p:nvSpPr>
              <p:cNvPr id="44" name="Freeform: Shape 43">
                <a:extLst>
                  <a:ext uri="{FF2B5EF4-FFF2-40B4-BE49-F238E27FC236}">
                    <a16:creationId xmlns:a16="http://schemas.microsoft.com/office/drawing/2014/main" id="{A157D07C-DFB3-252D-7623-11464489F9CD}"/>
                  </a:ext>
                </a:extLst>
              </p:cNvPr>
              <p:cNvSpPr/>
              <p:nvPr/>
            </p:nvSpPr>
            <p:spPr>
              <a:xfrm>
                <a:off x="3409410" y="1704428"/>
                <a:ext cx="7471917" cy="1368743"/>
              </a:xfrm>
              <a:custGeom>
                <a:avLst/>
                <a:gdLst>
                  <a:gd name="connsiteX0" fmla="*/ 0 w 6872509"/>
                  <a:gd name="connsiteY0" fmla="*/ 0 h 1368743"/>
                  <a:gd name="connsiteX1" fmla="*/ 6872509 w 6872509"/>
                  <a:gd name="connsiteY1" fmla="*/ 0 h 1368743"/>
                  <a:gd name="connsiteX2" fmla="*/ 6872509 w 6872509"/>
                  <a:gd name="connsiteY2" fmla="*/ 1368743 h 1368743"/>
                  <a:gd name="connsiteX3" fmla="*/ 23411 w 6872509"/>
                  <a:gd name="connsiteY3" fmla="*/ 1368743 h 1368743"/>
                  <a:gd name="connsiteX4" fmla="*/ 55026 w 6872509"/>
                  <a:gd name="connsiteY4" fmla="*/ 1358354 h 1368743"/>
                  <a:gd name="connsiteX5" fmla="*/ 474632 w 6872509"/>
                  <a:gd name="connsiteY5" fmla="*/ 688218 h 1368743"/>
                  <a:gd name="connsiteX6" fmla="*/ 55026 w 6872509"/>
                  <a:gd name="connsiteY6" fmla="*/ 18082 h 13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509" h="1368743">
                    <a:moveTo>
                      <a:pt x="0" y="0"/>
                    </a:moveTo>
                    <a:lnTo>
                      <a:pt x="6872509" y="0"/>
                    </a:lnTo>
                    <a:lnTo>
                      <a:pt x="6872509" y="1368743"/>
                    </a:lnTo>
                    <a:lnTo>
                      <a:pt x="23411" y="1368743"/>
                    </a:lnTo>
                    <a:lnTo>
                      <a:pt x="55026" y="1358354"/>
                    </a:lnTo>
                    <a:cubicBezTo>
                      <a:pt x="301611" y="1247945"/>
                      <a:pt x="474632" y="989471"/>
                      <a:pt x="474632" y="688218"/>
                    </a:cubicBezTo>
                    <a:cubicBezTo>
                      <a:pt x="474632" y="386965"/>
                      <a:pt x="301611" y="128491"/>
                      <a:pt x="55026" y="180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7D148FAA-D412-88D4-2138-CB91832DE6B8}"/>
                  </a:ext>
                </a:extLst>
              </p:cNvPr>
              <p:cNvSpPr/>
              <p:nvPr/>
            </p:nvSpPr>
            <p:spPr>
              <a:xfrm>
                <a:off x="10194298" y="1696737"/>
                <a:ext cx="1374057" cy="13764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Oval 41">
              <a:extLst>
                <a:ext uri="{FF2B5EF4-FFF2-40B4-BE49-F238E27FC236}">
                  <a16:creationId xmlns:a16="http://schemas.microsoft.com/office/drawing/2014/main" id="{A1CD3744-279A-9B56-F9FA-869FCCBAB90F}"/>
                </a:ext>
              </a:extLst>
            </p:cNvPr>
            <p:cNvSpPr/>
            <p:nvPr/>
          </p:nvSpPr>
          <p:spPr>
            <a:xfrm>
              <a:off x="2435136" y="1716998"/>
              <a:ext cx="1374057" cy="1376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Smiling face with teeth">
              <a:extLst>
                <a:ext uri="{FF2B5EF4-FFF2-40B4-BE49-F238E27FC236}">
                  <a16:creationId xmlns:a16="http://schemas.microsoft.com/office/drawing/2014/main" id="{807D6352-5BEC-E030-6B42-E728E9F19B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20338249">
              <a:off x="2670551" y="1789043"/>
              <a:ext cx="976085" cy="1091130"/>
            </a:xfrm>
            <a:prstGeom prst="rect">
              <a:avLst/>
            </a:prstGeom>
          </p:spPr>
        </p:pic>
      </p:grpSp>
      <p:sp>
        <p:nvSpPr>
          <p:cNvPr id="64" name="Flowchart: Alternate Process 63">
            <a:extLst>
              <a:ext uri="{FF2B5EF4-FFF2-40B4-BE49-F238E27FC236}">
                <a16:creationId xmlns:a16="http://schemas.microsoft.com/office/drawing/2014/main" id="{0A4BCC2A-59AF-3604-9533-5906A80EBBB9}"/>
              </a:ext>
            </a:extLst>
          </p:cNvPr>
          <p:cNvSpPr/>
          <p:nvPr/>
        </p:nvSpPr>
        <p:spPr>
          <a:xfrm>
            <a:off x="2556549" y="3479296"/>
            <a:ext cx="4742352" cy="3165595"/>
          </a:xfrm>
          <a:prstGeom prst="flowChartAlternate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lumMod val="75000"/>
                  <a:lumOff val="25000"/>
                </a:schemeClr>
              </a:solidFill>
              <a:latin typeface="Comic Sans MS" panose="030F0702030302020204" pitchFamily="66" charset="0"/>
            </a:endParaRPr>
          </a:p>
          <a:p>
            <a:r>
              <a:rPr lang="en-US" sz="2000" dirty="0">
                <a:solidFill>
                  <a:schemeClr val="tx1">
                    <a:lumMod val="75000"/>
                    <a:lumOff val="25000"/>
                  </a:schemeClr>
                </a:solidFill>
                <a:latin typeface="Comic Sans MS" panose="030F0702030302020204" pitchFamily="66" charset="0"/>
              </a:rPr>
              <a:t>Music can set the tone and mood of different parts of the game. Together, they can enhance the emotional impact of the game, create tension, and add to the overall enjoyment of the player's experience.</a:t>
            </a:r>
            <a:endParaRPr lang="en-US" sz="2400" dirty="0">
              <a:solidFill>
                <a:schemeClr val="tx1">
                  <a:lumMod val="75000"/>
                  <a:lumOff val="25000"/>
                </a:schemeClr>
              </a:solidFill>
              <a:latin typeface="Comic Sans MS" panose="030F0702030302020204" pitchFamily="66" charset="0"/>
            </a:endParaRPr>
          </a:p>
          <a:p>
            <a:br>
              <a:rPr lang="en-US" sz="2000" dirty="0"/>
            </a:br>
            <a:endParaRPr lang="en-US" sz="2000" dirty="0">
              <a:solidFill>
                <a:schemeClr val="tx1">
                  <a:lumMod val="75000"/>
                  <a:lumOff val="25000"/>
                </a:schemeClr>
              </a:solidFill>
              <a:latin typeface="Comic Sans MS" panose="030F0702030302020204" pitchFamily="66" charset="0"/>
            </a:endParaRPr>
          </a:p>
        </p:txBody>
      </p:sp>
      <p:sp>
        <p:nvSpPr>
          <p:cNvPr id="66" name="TextBox 65">
            <a:extLst>
              <a:ext uri="{FF2B5EF4-FFF2-40B4-BE49-F238E27FC236}">
                <a16:creationId xmlns:a16="http://schemas.microsoft.com/office/drawing/2014/main" id="{277A29A1-0423-7AAF-E4BD-BD772D6AACFD}"/>
              </a:ext>
            </a:extLst>
          </p:cNvPr>
          <p:cNvSpPr txBox="1"/>
          <p:nvPr/>
        </p:nvSpPr>
        <p:spPr>
          <a:xfrm>
            <a:off x="4806476" y="1923596"/>
            <a:ext cx="6552054" cy="1200329"/>
          </a:xfrm>
          <a:prstGeom prst="rect">
            <a:avLst/>
          </a:prstGeom>
          <a:noFill/>
        </p:spPr>
        <p:txBody>
          <a:bodyPr wrap="square">
            <a:spAutoFit/>
          </a:bodyPr>
          <a:lstStyle/>
          <a:p>
            <a:r>
              <a:rPr lang="en-US" sz="1800" b="0" i="0" u="none" strike="noStrike" dirty="0">
                <a:solidFill>
                  <a:schemeClr val="tx1">
                    <a:lumMod val="75000"/>
                    <a:lumOff val="25000"/>
                  </a:schemeClr>
                </a:solidFill>
                <a:effectLst/>
                <a:latin typeface="Comic Sans MS" panose="030F0702030302020204" pitchFamily="66" charset="0"/>
              </a:rPr>
              <a:t>Sound effects and music are important in a video game because they help to create an immersive and engaging experience for the player and help the player navigate and interact with the game world.</a:t>
            </a:r>
            <a:endParaRPr lang="en-US" dirty="0">
              <a:solidFill>
                <a:schemeClr val="tx1">
                  <a:lumMod val="75000"/>
                  <a:lumOff val="25000"/>
                </a:schemeClr>
              </a:solidFill>
            </a:endParaRPr>
          </a:p>
        </p:txBody>
      </p:sp>
      <p:pic>
        <p:nvPicPr>
          <p:cNvPr id="67" name="Graphic 66" descr="Play with solid fill">
            <a:extLst>
              <a:ext uri="{FF2B5EF4-FFF2-40B4-BE49-F238E27FC236}">
                <a16:creationId xmlns:a16="http://schemas.microsoft.com/office/drawing/2014/main" id="{E59B1285-696F-F984-7E41-3A60B690F36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55693" y="4336485"/>
            <a:ext cx="761743" cy="761743"/>
          </a:xfrm>
          <a:prstGeom prst="rect">
            <a:avLst/>
          </a:prstGeom>
        </p:spPr>
      </p:pic>
    </p:spTree>
    <p:extLst>
      <p:ext uri="{BB962C8B-B14F-4D97-AF65-F5344CB8AC3E}">
        <p14:creationId xmlns:p14="http://schemas.microsoft.com/office/powerpoint/2010/main" val="424272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500" fill="hold"/>
                                        <p:tgtEl>
                                          <p:spTgt spid="36"/>
                                        </p:tgtEl>
                                        <p:attrNameLst>
                                          <p:attrName>ppt_w</p:attrName>
                                        </p:attrNameLst>
                                      </p:cBhvr>
                                      <p:tavLst>
                                        <p:tav tm="0">
                                          <p:val>
                                            <p:fltVal val="0"/>
                                          </p:val>
                                        </p:tav>
                                        <p:tav tm="100000">
                                          <p:val>
                                            <p:strVal val="#ppt_w"/>
                                          </p:val>
                                        </p:tav>
                                      </p:tavLst>
                                    </p:anim>
                                    <p:anim calcmode="lin" valueType="num">
                                      <p:cBhvr>
                                        <p:cTn id="8" dur="1500" fill="hold"/>
                                        <p:tgtEl>
                                          <p:spTgt spid="36"/>
                                        </p:tgtEl>
                                        <p:attrNameLst>
                                          <p:attrName>ppt_h</p:attrName>
                                        </p:attrNameLst>
                                      </p:cBhvr>
                                      <p:tavLst>
                                        <p:tav tm="0">
                                          <p:val>
                                            <p:fltVal val="0"/>
                                          </p:val>
                                        </p:tav>
                                        <p:tav tm="100000">
                                          <p:val>
                                            <p:strVal val="#ppt_h"/>
                                          </p:val>
                                        </p:tav>
                                      </p:tavLst>
                                    </p:anim>
                                    <p:animEffect transition="in" filter="fade">
                                      <p:cBhvr>
                                        <p:cTn id="9" dur="1500"/>
                                        <p:tgtEl>
                                          <p:spTgt spid="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500" fill="hold"/>
                                        <p:tgtEl>
                                          <p:spTgt spid="26"/>
                                        </p:tgtEl>
                                        <p:attrNameLst>
                                          <p:attrName>ppt_w</p:attrName>
                                        </p:attrNameLst>
                                      </p:cBhvr>
                                      <p:tavLst>
                                        <p:tav tm="0">
                                          <p:val>
                                            <p:fltVal val="0"/>
                                          </p:val>
                                        </p:tav>
                                        <p:tav tm="100000">
                                          <p:val>
                                            <p:strVal val="#ppt_w"/>
                                          </p:val>
                                        </p:tav>
                                      </p:tavLst>
                                    </p:anim>
                                    <p:anim calcmode="lin" valueType="num">
                                      <p:cBhvr>
                                        <p:cTn id="13" dur="1500" fill="hold"/>
                                        <p:tgtEl>
                                          <p:spTgt spid="26"/>
                                        </p:tgtEl>
                                        <p:attrNameLst>
                                          <p:attrName>ppt_h</p:attrName>
                                        </p:attrNameLst>
                                      </p:cBhvr>
                                      <p:tavLst>
                                        <p:tav tm="0">
                                          <p:val>
                                            <p:fltVal val="0"/>
                                          </p:val>
                                        </p:tav>
                                        <p:tav tm="100000">
                                          <p:val>
                                            <p:strVal val="#ppt_h"/>
                                          </p:val>
                                        </p:tav>
                                      </p:tavLst>
                                    </p:anim>
                                    <p:animEffect transition="in" filter="fade">
                                      <p:cBhvr>
                                        <p:cTn id="14" dur="1500"/>
                                        <p:tgtEl>
                                          <p:spTgt spid="26"/>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1500" fill="hold"/>
                                        <p:tgtEl>
                                          <p:spTgt spid="39"/>
                                        </p:tgtEl>
                                        <p:attrNameLst>
                                          <p:attrName>ppt_w</p:attrName>
                                        </p:attrNameLst>
                                      </p:cBhvr>
                                      <p:tavLst>
                                        <p:tav tm="0">
                                          <p:val>
                                            <p:fltVal val="0"/>
                                          </p:val>
                                        </p:tav>
                                        <p:tav tm="100000">
                                          <p:val>
                                            <p:strVal val="#ppt_w"/>
                                          </p:val>
                                        </p:tav>
                                      </p:tavLst>
                                    </p:anim>
                                    <p:anim calcmode="lin" valueType="num">
                                      <p:cBhvr>
                                        <p:cTn id="18" dur="1500" fill="hold"/>
                                        <p:tgtEl>
                                          <p:spTgt spid="39"/>
                                        </p:tgtEl>
                                        <p:attrNameLst>
                                          <p:attrName>ppt_h</p:attrName>
                                        </p:attrNameLst>
                                      </p:cBhvr>
                                      <p:tavLst>
                                        <p:tav tm="0">
                                          <p:val>
                                            <p:fltVal val="0"/>
                                          </p:val>
                                        </p:tav>
                                        <p:tav tm="100000">
                                          <p:val>
                                            <p:strVal val="#ppt_h"/>
                                          </p:val>
                                        </p:tav>
                                      </p:tavLst>
                                    </p:anim>
                                    <p:animEffect transition="in" filter="fade">
                                      <p:cBhvr>
                                        <p:cTn id="19" dur="1500"/>
                                        <p:tgtEl>
                                          <p:spTgt spid="3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p:cTn id="22" dur="1500" fill="hold"/>
                                        <p:tgtEl>
                                          <p:spTgt spid="64"/>
                                        </p:tgtEl>
                                        <p:attrNameLst>
                                          <p:attrName>ppt_w</p:attrName>
                                        </p:attrNameLst>
                                      </p:cBhvr>
                                      <p:tavLst>
                                        <p:tav tm="0">
                                          <p:val>
                                            <p:fltVal val="0"/>
                                          </p:val>
                                        </p:tav>
                                        <p:tav tm="100000">
                                          <p:val>
                                            <p:strVal val="#ppt_w"/>
                                          </p:val>
                                        </p:tav>
                                      </p:tavLst>
                                    </p:anim>
                                    <p:anim calcmode="lin" valueType="num">
                                      <p:cBhvr>
                                        <p:cTn id="23" dur="1500" fill="hold"/>
                                        <p:tgtEl>
                                          <p:spTgt spid="64"/>
                                        </p:tgtEl>
                                        <p:attrNameLst>
                                          <p:attrName>ppt_h</p:attrName>
                                        </p:attrNameLst>
                                      </p:cBhvr>
                                      <p:tavLst>
                                        <p:tav tm="0">
                                          <p:val>
                                            <p:fltVal val="0"/>
                                          </p:val>
                                        </p:tav>
                                        <p:tav tm="100000">
                                          <p:val>
                                            <p:strVal val="#ppt_h"/>
                                          </p:val>
                                        </p:tav>
                                      </p:tavLst>
                                    </p:anim>
                                    <p:animEffect transition="in" filter="fade">
                                      <p:cBhvr>
                                        <p:cTn id="24" dur="1500"/>
                                        <p:tgtEl>
                                          <p:spTgt spid="6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1500" fill="hold"/>
                                        <p:tgtEl>
                                          <p:spTgt spid="27"/>
                                        </p:tgtEl>
                                        <p:attrNameLst>
                                          <p:attrName>ppt_w</p:attrName>
                                        </p:attrNameLst>
                                      </p:cBhvr>
                                      <p:tavLst>
                                        <p:tav tm="0">
                                          <p:val>
                                            <p:fltVal val="0"/>
                                          </p:val>
                                        </p:tav>
                                        <p:tav tm="100000">
                                          <p:val>
                                            <p:strVal val="#ppt_w"/>
                                          </p:val>
                                        </p:tav>
                                      </p:tavLst>
                                    </p:anim>
                                    <p:anim calcmode="lin" valueType="num">
                                      <p:cBhvr>
                                        <p:cTn id="28" dur="1500" fill="hold"/>
                                        <p:tgtEl>
                                          <p:spTgt spid="27"/>
                                        </p:tgtEl>
                                        <p:attrNameLst>
                                          <p:attrName>ppt_h</p:attrName>
                                        </p:attrNameLst>
                                      </p:cBhvr>
                                      <p:tavLst>
                                        <p:tav tm="0">
                                          <p:val>
                                            <p:fltVal val="0"/>
                                          </p:val>
                                        </p:tav>
                                        <p:tav tm="100000">
                                          <p:val>
                                            <p:strVal val="#ppt_h"/>
                                          </p:val>
                                        </p:tav>
                                      </p:tavLst>
                                    </p:anim>
                                    <p:animEffect transition="in" filter="fade">
                                      <p:cBhvr>
                                        <p:cTn id="29" dur="1500"/>
                                        <p:tgtEl>
                                          <p:spTgt spid="2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500" fill="hold"/>
                                        <p:tgtEl>
                                          <p:spTgt spid="28"/>
                                        </p:tgtEl>
                                        <p:attrNameLst>
                                          <p:attrName>ppt_w</p:attrName>
                                        </p:attrNameLst>
                                      </p:cBhvr>
                                      <p:tavLst>
                                        <p:tav tm="0">
                                          <p:val>
                                            <p:fltVal val="0"/>
                                          </p:val>
                                        </p:tav>
                                        <p:tav tm="100000">
                                          <p:val>
                                            <p:strVal val="#ppt_w"/>
                                          </p:val>
                                        </p:tav>
                                      </p:tavLst>
                                    </p:anim>
                                    <p:anim calcmode="lin" valueType="num">
                                      <p:cBhvr>
                                        <p:cTn id="33" dur="1500" fill="hold"/>
                                        <p:tgtEl>
                                          <p:spTgt spid="28"/>
                                        </p:tgtEl>
                                        <p:attrNameLst>
                                          <p:attrName>ppt_h</p:attrName>
                                        </p:attrNameLst>
                                      </p:cBhvr>
                                      <p:tavLst>
                                        <p:tav tm="0">
                                          <p:val>
                                            <p:fltVal val="0"/>
                                          </p:val>
                                        </p:tav>
                                        <p:tav tm="100000">
                                          <p:val>
                                            <p:strVal val="#ppt_h"/>
                                          </p:val>
                                        </p:tav>
                                      </p:tavLst>
                                    </p:anim>
                                    <p:animEffect transition="in" filter="fade">
                                      <p:cBhvr>
                                        <p:cTn id="34" dur="1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500" fill="hold"/>
                                        <p:tgtEl>
                                          <p:spTgt spid="30"/>
                                        </p:tgtEl>
                                        <p:attrNameLst>
                                          <p:attrName>ppt_w</p:attrName>
                                        </p:attrNameLst>
                                      </p:cBhvr>
                                      <p:tavLst>
                                        <p:tav tm="0">
                                          <p:val>
                                            <p:fltVal val="0"/>
                                          </p:val>
                                        </p:tav>
                                        <p:tav tm="100000">
                                          <p:val>
                                            <p:strVal val="#ppt_w"/>
                                          </p:val>
                                        </p:tav>
                                      </p:tavLst>
                                    </p:anim>
                                    <p:anim calcmode="lin" valueType="num">
                                      <p:cBhvr>
                                        <p:cTn id="38" dur="1500" fill="hold"/>
                                        <p:tgtEl>
                                          <p:spTgt spid="30"/>
                                        </p:tgtEl>
                                        <p:attrNameLst>
                                          <p:attrName>ppt_h</p:attrName>
                                        </p:attrNameLst>
                                      </p:cBhvr>
                                      <p:tavLst>
                                        <p:tav tm="0">
                                          <p:val>
                                            <p:fltVal val="0"/>
                                          </p:val>
                                        </p:tav>
                                        <p:tav tm="100000">
                                          <p:val>
                                            <p:strVal val="#ppt_h"/>
                                          </p:val>
                                        </p:tav>
                                      </p:tavLst>
                                    </p:anim>
                                    <p:animEffect transition="in" filter="fade">
                                      <p:cBhvr>
                                        <p:cTn id="39" dur="1500"/>
                                        <p:tgtEl>
                                          <p:spTgt spid="3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1500" fill="hold"/>
                                        <p:tgtEl>
                                          <p:spTgt spid="66"/>
                                        </p:tgtEl>
                                        <p:attrNameLst>
                                          <p:attrName>ppt_w</p:attrName>
                                        </p:attrNameLst>
                                      </p:cBhvr>
                                      <p:tavLst>
                                        <p:tav tm="0">
                                          <p:val>
                                            <p:fltVal val="0"/>
                                          </p:val>
                                        </p:tav>
                                        <p:tav tm="100000">
                                          <p:val>
                                            <p:strVal val="#ppt_w"/>
                                          </p:val>
                                        </p:tav>
                                      </p:tavLst>
                                    </p:anim>
                                    <p:anim calcmode="lin" valueType="num">
                                      <p:cBhvr>
                                        <p:cTn id="43" dur="1500" fill="hold"/>
                                        <p:tgtEl>
                                          <p:spTgt spid="66"/>
                                        </p:tgtEl>
                                        <p:attrNameLst>
                                          <p:attrName>ppt_h</p:attrName>
                                        </p:attrNameLst>
                                      </p:cBhvr>
                                      <p:tavLst>
                                        <p:tav tm="0">
                                          <p:val>
                                            <p:fltVal val="0"/>
                                          </p:val>
                                        </p:tav>
                                        <p:tav tm="100000">
                                          <p:val>
                                            <p:strVal val="#ppt_h"/>
                                          </p:val>
                                        </p:tav>
                                      </p:tavLst>
                                    </p:anim>
                                    <p:animEffect transition="in" filter="fade">
                                      <p:cBhvr>
                                        <p:cTn id="44" dur="1500"/>
                                        <p:tgtEl>
                                          <p:spTgt spid="66"/>
                                        </p:tgtEl>
                                      </p:cBhvr>
                                    </p:animEffect>
                                  </p:childTnLst>
                                </p:cTn>
                              </p:par>
                              <p:par>
                                <p:cTn id="45" presetID="1" presetClass="mediacall" presetSubtype="0" fill="hold" nodeType="withEffect">
                                  <p:stCondLst>
                                    <p:cond delay="0"/>
                                  </p:stCondLst>
                                  <p:childTnLst>
                                    <p:cmd type="call" cmd="playFrom(0.0)">
                                      <p:cBhvr>
                                        <p:cTn id="46" dur="10010"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repeatCount="indefinite" fill="hold" display="0">
                  <p:stCondLst>
                    <p:cond delay="indefinite"/>
                  </p:stCondLst>
                </p:cTn>
                <p:tgtEl>
                  <p:spTgt spid="36"/>
                </p:tgtEl>
              </p:cMediaNode>
            </p:video>
          </p:childTnLst>
        </p:cTn>
      </p:par>
    </p:tnLst>
    <p:bldLst>
      <p:bldP spid="26" grpId="0" animBg="1"/>
      <p:bldP spid="27" grpId="0"/>
      <p:bldP spid="28" grpId="0" animBg="1"/>
      <p:bldP spid="64" grpId="0" animBg="1"/>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82C4"/>
        </a:solidFill>
        <a:effectLst/>
      </p:bgPr>
    </p:bg>
    <p:spTree>
      <p:nvGrpSpPr>
        <p:cNvPr id="1" name=""/>
        <p:cNvGrpSpPr/>
        <p:nvPr/>
      </p:nvGrpSpPr>
      <p:grpSpPr>
        <a:xfrm>
          <a:off x="0" y="0"/>
          <a:ext cx="0" cy="0"/>
          <a:chOff x="0" y="0"/>
          <a:chExt cx="0" cy="0"/>
        </a:xfrm>
      </p:grpSpPr>
      <p:pic>
        <p:nvPicPr>
          <p:cNvPr id="26" name="Video 25" title="Cartoon orange keyboard">
            <a:hlinkClick r:id="" action="ppaction://media"/>
            <a:extLst>
              <a:ext uri="{FF2B5EF4-FFF2-40B4-BE49-F238E27FC236}">
                <a16:creationId xmlns:a16="http://schemas.microsoft.com/office/drawing/2014/main" id="{19C72735-C6D5-12FE-FDE6-F8677231D4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9297620">
            <a:off x="2526958" y="4174661"/>
            <a:ext cx="2817446" cy="1584814"/>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3" name="Oval 2">
            <a:extLst>
              <a:ext uri="{FF2B5EF4-FFF2-40B4-BE49-F238E27FC236}">
                <a16:creationId xmlns:a16="http://schemas.microsoft.com/office/drawing/2014/main" id="{08677DD6-BBDF-E760-AD49-D7A5AFB0A480}"/>
              </a:ext>
            </a:extLst>
          </p:cNvPr>
          <p:cNvSpPr/>
          <p:nvPr/>
        </p:nvSpPr>
        <p:spPr>
          <a:xfrm>
            <a:off x="1426903" y="425427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73A595-F094-731F-2400-E402B4BA4468}"/>
              </a:ext>
            </a:extLst>
          </p:cNvPr>
          <p:cNvGrpSpPr/>
          <p:nvPr/>
        </p:nvGrpSpPr>
        <p:grpSpPr>
          <a:xfrm>
            <a:off x="-874086" y="421221"/>
            <a:ext cx="914400" cy="914400"/>
            <a:chOff x="-914400" y="406842"/>
            <a:chExt cx="914400" cy="914400"/>
          </a:xfrm>
        </p:grpSpPr>
        <p:sp>
          <p:nvSpPr>
            <p:cNvPr id="6" name="Oval 5">
              <a:extLst>
                <a:ext uri="{FF2B5EF4-FFF2-40B4-BE49-F238E27FC236}">
                  <a16:creationId xmlns:a16="http://schemas.microsoft.com/office/drawing/2014/main" id="{AB315647-FCE1-DD95-B32E-21FD56A2A5E6}"/>
                </a:ext>
              </a:extLst>
            </p:cNvPr>
            <p:cNvSpPr/>
            <p:nvPr/>
          </p:nvSpPr>
          <p:spPr>
            <a:xfrm>
              <a:off x="-914400" y="406842"/>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Graphic 6" descr="Brain in head with solid fill">
              <a:extLst>
                <a:ext uri="{FF2B5EF4-FFF2-40B4-BE49-F238E27FC236}">
                  <a16:creationId xmlns:a16="http://schemas.microsoft.com/office/drawing/2014/main" id="{3BADE6F5-4611-5767-5E3C-E45956EDEA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665" y="483042"/>
              <a:ext cx="790758" cy="790758"/>
            </a:xfrm>
            <a:prstGeom prst="rect">
              <a:avLst/>
            </a:prstGeom>
          </p:spPr>
        </p:pic>
      </p:grpSp>
      <p:grpSp>
        <p:nvGrpSpPr>
          <p:cNvPr id="8" name="Group 7">
            <a:extLst>
              <a:ext uri="{FF2B5EF4-FFF2-40B4-BE49-F238E27FC236}">
                <a16:creationId xmlns:a16="http://schemas.microsoft.com/office/drawing/2014/main" id="{510DCF2D-1B0E-846C-9C68-588D52657908}"/>
              </a:ext>
            </a:extLst>
          </p:cNvPr>
          <p:cNvGrpSpPr/>
          <p:nvPr/>
        </p:nvGrpSpPr>
        <p:grpSpPr>
          <a:xfrm>
            <a:off x="-914400" y="5536758"/>
            <a:ext cx="914400" cy="914400"/>
            <a:chOff x="-914400" y="5536758"/>
            <a:chExt cx="914400" cy="914400"/>
          </a:xfrm>
        </p:grpSpPr>
        <p:sp>
          <p:nvSpPr>
            <p:cNvPr id="9" name="Oval 8">
              <a:extLst>
                <a:ext uri="{FF2B5EF4-FFF2-40B4-BE49-F238E27FC236}">
                  <a16:creationId xmlns:a16="http://schemas.microsoft.com/office/drawing/2014/main" id="{A4C729F7-B6D5-1DD4-7ACA-EDD950048BB2}"/>
                </a:ext>
              </a:extLst>
            </p:cNvPr>
            <p:cNvSpPr/>
            <p:nvPr/>
          </p:nvSpPr>
          <p:spPr>
            <a:xfrm>
              <a:off x="-914400" y="5536758"/>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heers with solid fill">
              <a:extLst>
                <a:ext uri="{FF2B5EF4-FFF2-40B4-BE49-F238E27FC236}">
                  <a16:creationId xmlns:a16="http://schemas.microsoft.com/office/drawing/2014/main" id="{568EB5C9-89F8-D735-06E3-53A646430B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609" y="5676940"/>
              <a:ext cx="704776" cy="704776"/>
            </a:xfrm>
            <a:prstGeom prst="rect">
              <a:avLst/>
            </a:prstGeom>
          </p:spPr>
        </p:pic>
      </p:grpSp>
      <p:grpSp>
        <p:nvGrpSpPr>
          <p:cNvPr id="11" name="Group 10">
            <a:extLst>
              <a:ext uri="{FF2B5EF4-FFF2-40B4-BE49-F238E27FC236}">
                <a16:creationId xmlns:a16="http://schemas.microsoft.com/office/drawing/2014/main" id="{986ED060-83C4-56CB-CE31-573AC202B2B5}"/>
              </a:ext>
            </a:extLst>
          </p:cNvPr>
          <p:cNvGrpSpPr/>
          <p:nvPr/>
        </p:nvGrpSpPr>
        <p:grpSpPr>
          <a:xfrm>
            <a:off x="-914400" y="1689321"/>
            <a:ext cx="917779" cy="968144"/>
            <a:chOff x="-914400" y="1689321"/>
            <a:chExt cx="917779" cy="968144"/>
          </a:xfrm>
        </p:grpSpPr>
        <p:sp>
          <p:nvSpPr>
            <p:cNvPr id="12" name="Oval 11">
              <a:extLst>
                <a:ext uri="{FF2B5EF4-FFF2-40B4-BE49-F238E27FC236}">
                  <a16:creationId xmlns:a16="http://schemas.microsoft.com/office/drawing/2014/main" id="{C2D3FD42-E3D8-3D87-06DC-7D314F2902B8}"/>
                </a:ext>
              </a:extLst>
            </p:cNvPr>
            <p:cNvSpPr/>
            <p:nvPr/>
          </p:nvSpPr>
          <p:spPr>
            <a:xfrm>
              <a:off x="-914400" y="168932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Heart with pulse with solid fill">
              <a:extLst>
                <a:ext uri="{FF2B5EF4-FFF2-40B4-BE49-F238E27FC236}">
                  <a16:creationId xmlns:a16="http://schemas.microsoft.com/office/drawing/2014/main" id="{46D986CC-19B3-8752-8FB8-7977023379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21" y="1743065"/>
              <a:ext cx="914400" cy="914400"/>
            </a:xfrm>
            <a:prstGeom prst="rect">
              <a:avLst/>
            </a:prstGeom>
          </p:spPr>
        </p:pic>
      </p:grpSp>
      <p:grpSp>
        <p:nvGrpSpPr>
          <p:cNvPr id="14" name="Group 13">
            <a:extLst>
              <a:ext uri="{FF2B5EF4-FFF2-40B4-BE49-F238E27FC236}">
                <a16:creationId xmlns:a16="http://schemas.microsoft.com/office/drawing/2014/main" id="{9FFE17CA-AAA4-2BD6-7FF7-25CCCC0492CD}"/>
              </a:ext>
            </a:extLst>
          </p:cNvPr>
          <p:cNvGrpSpPr/>
          <p:nvPr/>
        </p:nvGrpSpPr>
        <p:grpSpPr>
          <a:xfrm>
            <a:off x="-895392" y="2995918"/>
            <a:ext cx="914400" cy="914400"/>
            <a:chOff x="-914400" y="2971800"/>
            <a:chExt cx="914400" cy="914400"/>
          </a:xfrm>
        </p:grpSpPr>
        <p:sp>
          <p:nvSpPr>
            <p:cNvPr id="15" name="Oval 14">
              <a:extLst>
                <a:ext uri="{FF2B5EF4-FFF2-40B4-BE49-F238E27FC236}">
                  <a16:creationId xmlns:a16="http://schemas.microsoft.com/office/drawing/2014/main" id="{D0B4AEA7-2C6D-345F-8748-20FE84A5D14F}"/>
                </a:ext>
              </a:extLst>
            </p:cNvPr>
            <p:cNvSpPr/>
            <p:nvPr/>
          </p:nvSpPr>
          <p:spPr>
            <a:xfrm>
              <a:off x="-914400" y="297180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io-hazard with solid fill">
              <a:extLst>
                <a:ext uri="{FF2B5EF4-FFF2-40B4-BE49-F238E27FC236}">
                  <a16:creationId xmlns:a16="http://schemas.microsoft.com/office/drawing/2014/main" id="{EDD92EA0-0AA1-DB9C-57F9-5CCDDFC3F3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8864" y="2996714"/>
              <a:ext cx="770084" cy="770084"/>
            </a:xfrm>
            <a:prstGeom prst="rect">
              <a:avLst/>
            </a:prstGeom>
          </p:spPr>
        </p:pic>
      </p:grpSp>
      <p:sp>
        <p:nvSpPr>
          <p:cNvPr id="17" name="Freeform: Shape 16">
            <a:extLst>
              <a:ext uri="{FF2B5EF4-FFF2-40B4-BE49-F238E27FC236}">
                <a16:creationId xmlns:a16="http://schemas.microsoft.com/office/drawing/2014/main" id="{5E69429B-898F-B14D-58C0-663320EB1EAF}"/>
              </a:ext>
            </a:extLst>
          </p:cNvPr>
          <p:cNvSpPr/>
          <p:nvPr/>
        </p:nvSpPr>
        <p:spPr>
          <a:xfrm rot="10800000" flipH="1">
            <a:off x="1" y="-3610363"/>
            <a:ext cx="1876508" cy="16643684"/>
          </a:xfrm>
          <a:custGeom>
            <a:avLst/>
            <a:gdLst>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1771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3803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2449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3084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508" h="16643684">
                <a:moveTo>
                  <a:pt x="1876508" y="0"/>
                </a:moveTo>
                <a:lnTo>
                  <a:pt x="1876508" y="7465035"/>
                </a:lnTo>
                <a:cubicBezTo>
                  <a:pt x="1870834" y="7843310"/>
                  <a:pt x="1309333" y="7865011"/>
                  <a:pt x="1322323" y="8330842"/>
                </a:cubicBezTo>
                <a:cubicBezTo>
                  <a:pt x="1335313" y="8796673"/>
                  <a:pt x="1870199" y="8800363"/>
                  <a:pt x="1876508" y="9178647"/>
                </a:cubicBezTo>
                <a:lnTo>
                  <a:pt x="1876508" y="16643684"/>
                </a:lnTo>
                <a:lnTo>
                  <a:pt x="0" y="16643684"/>
                </a:lnTo>
                <a:lnTo>
                  <a:pt x="0" y="0"/>
                </a:lnTo>
                <a:lnTo>
                  <a:pt x="187650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Graphic 20" descr="Cheers with solid fill">
            <a:hlinkClick r:id="rId13" action="ppaction://hlinksldjump"/>
            <a:extLst>
              <a:ext uri="{FF2B5EF4-FFF2-40B4-BE49-F238E27FC236}">
                <a16:creationId xmlns:a16="http://schemas.microsoft.com/office/drawing/2014/main" id="{8154CA2C-14FB-ED9E-6540-7FDCC0FFF4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7456" y="5676940"/>
            <a:ext cx="704776" cy="704776"/>
          </a:xfrm>
          <a:prstGeom prst="rect">
            <a:avLst/>
          </a:prstGeom>
        </p:spPr>
      </p:pic>
      <p:sp>
        <p:nvSpPr>
          <p:cNvPr id="40" name="Flowchart: Terminator 39">
            <a:extLst>
              <a:ext uri="{FF2B5EF4-FFF2-40B4-BE49-F238E27FC236}">
                <a16:creationId xmlns:a16="http://schemas.microsoft.com/office/drawing/2014/main" id="{AC0832FF-DA1B-098E-DFF4-8075E76E510C}"/>
              </a:ext>
            </a:extLst>
          </p:cNvPr>
          <p:cNvSpPr/>
          <p:nvPr/>
        </p:nvSpPr>
        <p:spPr>
          <a:xfrm>
            <a:off x="4180115" y="1058027"/>
            <a:ext cx="5428154" cy="45719"/>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Game controller with solid fill">
            <a:extLst>
              <a:ext uri="{FF2B5EF4-FFF2-40B4-BE49-F238E27FC236}">
                <a16:creationId xmlns:a16="http://schemas.microsoft.com/office/drawing/2014/main" id="{FAC3C5AE-7D21-6FB9-7364-6C2D717889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5913" y="530484"/>
            <a:ext cx="790758" cy="790758"/>
          </a:xfrm>
          <a:prstGeom prst="rect">
            <a:avLst/>
          </a:prstGeom>
        </p:spPr>
      </p:pic>
      <p:pic>
        <p:nvPicPr>
          <p:cNvPr id="4" name="Graphic 3" descr="Artificial Intelligence with solid fill">
            <a:extLst>
              <a:ext uri="{FF2B5EF4-FFF2-40B4-BE49-F238E27FC236}">
                <a16:creationId xmlns:a16="http://schemas.microsoft.com/office/drawing/2014/main" id="{6C7D0617-E524-8BFE-5D69-727A94CD886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8443" y="1728650"/>
            <a:ext cx="860656" cy="860656"/>
          </a:xfrm>
          <a:prstGeom prst="rect">
            <a:avLst/>
          </a:prstGeom>
        </p:spPr>
      </p:pic>
      <p:pic>
        <p:nvPicPr>
          <p:cNvPr id="19" name="Graphic 18" descr="Music with solid fill">
            <a:extLst>
              <a:ext uri="{FF2B5EF4-FFF2-40B4-BE49-F238E27FC236}">
                <a16:creationId xmlns:a16="http://schemas.microsoft.com/office/drawing/2014/main" id="{7FC1BD63-6309-2F12-724F-23D034F1FC9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4364" y="3106370"/>
            <a:ext cx="729915" cy="729915"/>
          </a:xfrm>
          <a:prstGeom prst="rect">
            <a:avLst/>
          </a:prstGeom>
        </p:spPr>
      </p:pic>
      <p:sp>
        <p:nvSpPr>
          <p:cNvPr id="23" name="TextBox 22">
            <a:extLst>
              <a:ext uri="{FF2B5EF4-FFF2-40B4-BE49-F238E27FC236}">
                <a16:creationId xmlns:a16="http://schemas.microsoft.com/office/drawing/2014/main" id="{48E4A2A3-67BD-0CC8-D4F7-5358319BB7B0}"/>
              </a:ext>
            </a:extLst>
          </p:cNvPr>
          <p:cNvSpPr txBox="1"/>
          <p:nvPr/>
        </p:nvSpPr>
        <p:spPr>
          <a:xfrm>
            <a:off x="3458221" y="355201"/>
            <a:ext cx="7507704" cy="523220"/>
          </a:xfrm>
          <a:prstGeom prst="rect">
            <a:avLst/>
          </a:prstGeom>
          <a:noFill/>
        </p:spPr>
        <p:txBody>
          <a:bodyPr wrap="square">
            <a:spAutoFit/>
          </a:bodyPr>
          <a:lstStyle/>
          <a:p>
            <a:pPr rtl="0">
              <a:spcBef>
                <a:spcPts val="0"/>
              </a:spcBef>
              <a:spcAft>
                <a:spcPts val="0"/>
              </a:spcAft>
            </a:pPr>
            <a:r>
              <a:rPr lang="en-US" sz="2800" b="1" i="0" u="none" strike="noStrike" dirty="0">
                <a:solidFill>
                  <a:srgbClr val="FFFFFF"/>
                </a:solidFill>
                <a:effectLst/>
                <a:latin typeface="Comic Sans MS" panose="030F0702030302020204" pitchFamily="66" charset="0"/>
              </a:rPr>
              <a:t>Input/Output keyboard and mouse inputs</a:t>
            </a:r>
            <a:endParaRPr lang="en-US" sz="4400" b="0" dirty="0">
              <a:effectLst/>
            </a:endParaRPr>
          </a:p>
        </p:txBody>
      </p:sp>
      <p:grpSp>
        <p:nvGrpSpPr>
          <p:cNvPr id="32" name="Group 31">
            <a:extLst>
              <a:ext uri="{FF2B5EF4-FFF2-40B4-BE49-F238E27FC236}">
                <a16:creationId xmlns:a16="http://schemas.microsoft.com/office/drawing/2014/main" id="{20E35009-DA3E-49B2-4A96-B4040D90B5F2}"/>
              </a:ext>
            </a:extLst>
          </p:cNvPr>
          <p:cNvGrpSpPr/>
          <p:nvPr/>
        </p:nvGrpSpPr>
        <p:grpSpPr>
          <a:xfrm>
            <a:off x="3564612" y="1405750"/>
            <a:ext cx="8088341" cy="1376434"/>
            <a:chOff x="3409410" y="1696737"/>
            <a:chExt cx="8088341" cy="1376434"/>
          </a:xfrm>
          <a:solidFill>
            <a:schemeClr val="bg1"/>
          </a:solidFill>
        </p:grpSpPr>
        <p:sp>
          <p:nvSpPr>
            <p:cNvPr id="33" name="Freeform: Shape 32">
              <a:extLst>
                <a:ext uri="{FF2B5EF4-FFF2-40B4-BE49-F238E27FC236}">
                  <a16:creationId xmlns:a16="http://schemas.microsoft.com/office/drawing/2014/main" id="{5CA02A46-B10C-4BDA-D974-C2497B7B6A7F}"/>
                </a:ext>
              </a:extLst>
            </p:cNvPr>
            <p:cNvSpPr/>
            <p:nvPr/>
          </p:nvSpPr>
          <p:spPr>
            <a:xfrm>
              <a:off x="3409410" y="1704428"/>
              <a:ext cx="7471917" cy="1368743"/>
            </a:xfrm>
            <a:custGeom>
              <a:avLst/>
              <a:gdLst>
                <a:gd name="connsiteX0" fmla="*/ 0 w 6872509"/>
                <a:gd name="connsiteY0" fmla="*/ 0 h 1368743"/>
                <a:gd name="connsiteX1" fmla="*/ 6872509 w 6872509"/>
                <a:gd name="connsiteY1" fmla="*/ 0 h 1368743"/>
                <a:gd name="connsiteX2" fmla="*/ 6872509 w 6872509"/>
                <a:gd name="connsiteY2" fmla="*/ 1368743 h 1368743"/>
                <a:gd name="connsiteX3" fmla="*/ 23411 w 6872509"/>
                <a:gd name="connsiteY3" fmla="*/ 1368743 h 1368743"/>
                <a:gd name="connsiteX4" fmla="*/ 55026 w 6872509"/>
                <a:gd name="connsiteY4" fmla="*/ 1358354 h 1368743"/>
                <a:gd name="connsiteX5" fmla="*/ 474632 w 6872509"/>
                <a:gd name="connsiteY5" fmla="*/ 688218 h 1368743"/>
                <a:gd name="connsiteX6" fmla="*/ 55026 w 6872509"/>
                <a:gd name="connsiteY6" fmla="*/ 18082 h 13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509" h="1368743">
                  <a:moveTo>
                    <a:pt x="0" y="0"/>
                  </a:moveTo>
                  <a:lnTo>
                    <a:pt x="6872509" y="0"/>
                  </a:lnTo>
                  <a:lnTo>
                    <a:pt x="6872509" y="1368743"/>
                  </a:lnTo>
                  <a:lnTo>
                    <a:pt x="23411" y="1368743"/>
                  </a:lnTo>
                  <a:lnTo>
                    <a:pt x="55026" y="1358354"/>
                  </a:lnTo>
                  <a:cubicBezTo>
                    <a:pt x="301611" y="1247945"/>
                    <a:pt x="474632" y="989471"/>
                    <a:pt x="474632" y="688218"/>
                  </a:cubicBezTo>
                  <a:cubicBezTo>
                    <a:pt x="474632" y="386965"/>
                    <a:pt x="301611" y="128491"/>
                    <a:pt x="55026" y="180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Oval 33">
              <a:extLst>
                <a:ext uri="{FF2B5EF4-FFF2-40B4-BE49-F238E27FC236}">
                  <a16:creationId xmlns:a16="http://schemas.microsoft.com/office/drawing/2014/main" id="{487E1461-D2FD-06D5-2987-88399696B683}"/>
                </a:ext>
              </a:extLst>
            </p:cNvPr>
            <p:cNvSpPr/>
            <p:nvPr/>
          </p:nvSpPr>
          <p:spPr>
            <a:xfrm>
              <a:off x="10123694" y="1696737"/>
              <a:ext cx="1374057" cy="13764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0E60DECD-0F89-E7F0-548D-D4B753B4C002}"/>
              </a:ext>
            </a:extLst>
          </p:cNvPr>
          <p:cNvSpPr/>
          <p:nvPr/>
        </p:nvSpPr>
        <p:spPr>
          <a:xfrm>
            <a:off x="2590338" y="1426011"/>
            <a:ext cx="1374057" cy="1376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115F0FA-D06A-2303-F5DE-E0F527051B76}"/>
              </a:ext>
            </a:extLst>
          </p:cNvPr>
          <p:cNvGrpSpPr/>
          <p:nvPr/>
        </p:nvGrpSpPr>
        <p:grpSpPr>
          <a:xfrm>
            <a:off x="5087341" y="3018496"/>
            <a:ext cx="6798924" cy="1031458"/>
            <a:chOff x="2309252" y="2931114"/>
            <a:chExt cx="9123549" cy="1384125"/>
          </a:xfrm>
        </p:grpSpPr>
        <p:grpSp>
          <p:nvGrpSpPr>
            <p:cNvPr id="29" name="Group 28">
              <a:extLst>
                <a:ext uri="{FF2B5EF4-FFF2-40B4-BE49-F238E27FC236}">
                  <a16:creationId xmlns:a16="http://schemas.microsoft.com/office/drawing/2014/main" id="{5F905535-FD0D-6E1D-5591-1F93D838E827}"/>
                </a:ext>
              </a:extLst>
            </p:cNvPr>
            <p:cNvGrpSpPr/>
            <p:nvPr/>
          </p:nvGrpSpPr>
          <p:grpSpPr>
            <a:xfrm flipH="1">
              <a:off x="2309252" y="2938805"/>
              <a:ext cx="8158945" cy="1376434"/>
              <a:chOff x="3409410" y="1696737"/>
              <a:chExt cx="8158945" cy="1376434"/>
            </a:xfrm>
            <a:solidFill>
              <a:schemeClr val="bg1"/>
            </a:solidFill>
          </p:grpSpPr>
          <p:sp>
            <p:nvSpPr>
              <p:cNvPr id="30" name="Freeform: Shape 29">
                <a:extLst>
                  <a:ext uri="{FF2B5EF4-FFF2-40B4-BE49-F238E27FC236}">
                    <a16:creationId xmlns:a16="http://schemas.microsoft.com/office/drawing/2014/main" id="{95D8694F-8335-0107-F9C9-97138A5AE892}"/>
                  </a:ext>
                </a:extLst>
              </p:cNvPr>
              <p:cNvSpPr/>
              <p:nvPr/>
            </p:nvSpPr>
            <p:spPr>
              <a:xfrm>
                <a:off x="3409410" y="1704428"/>
                <a:ext cx="7471917" cy="1368743"/>
              </a:xfrm>
              <a:custGeom>
                <a:avLst/>
                <a:gdLst>
                  <a:gd name="connsiteX0" fmla="*/ 0 w 6872509"/>
                  <a:gd name="connsiteY0" fmla="*/ 0 h 1368743"/>
                  <a:gd name="connsiteX1" fmla="*/ 6872509 w 6872509"/>
                  <a:gd name="connsiteY1" fmla="*/ 0 h 1368743"/>
                  <a:gd name="connsiteX2" fmla="*/ 6872509 w 6872509"/>
                  <a:gd name="connsiteY2" fmla="*/ 1368743 h 1368743"/>
                  <a:gd name="connsiteX3" fmla="*/ 23411 w 6872509"/>
                  <a:gd name="connsiteY3" fmla="*/ 1368743 h 1368743"/>
                  <a:gd name="connsiteX4" fmla="*/ 55026 w 6872509"/>
                  <a:gd name="connsiteY4" fmla="*/ 1358354 h 1368743"/>
                  <a:gd name="connsiteX5" fmla="*/ 474632 w 6872509"/>
                  <a:gd name="connsiteY5" fmla="*/ 688218 h 1368743"/>
                  <a:gd name="connsiteX6" fmla="*/ 55026 w 6872509"/>
                  <a:gd name="connsiteY6" fmla="*/ 18082 h 13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509" h="1368743">
                    <a:moveTo>
                      <a:pt x="0" y="0"/>
                    </a:moveTo>
                    <a:lnTo>
                      <a:pt x="6872509" y="0"/>
                    </a:lnTo>
                    <a:lnTo>
                      <a:pt x="6872509" y="1368743"/>
                    </a:lnTo>
                    <a:lnTo>
                      <a:pt x="23411" y="1368743"/>
                    </a:lnTo>
                    <a:lnTo>
                      <a:pt x="55026" y="1358354"/>
                    </a:lnTo>
                    <a:cubicBezTo>
                      <a:pt x="301611" y="1247945"/>
                      <a:pt x="474632" y="989471"/>
                      <a:pt x="474632" y="688218"/>
                    </a:cubicBezTo>
                    <a:cubicBezTo>
                      <a:pt x="474632" y="386965"/>
                      <a:pt x="301611" y="128491"/>
                      <a:pt x="55026" y="180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70AC28F3-7FC0-4997-F747-9E9FD8782AA8}"/>
                  </a:ext>
                </a:extLst>
              </p:cNvPr>
              <p:cNvSpPr/>
              <p:nvPr/>
            </p:nvSpPr>
            <p:spPr>
              <a:xfrm>
                <a:off x="10194298" y="1696737"/>
                <a:ext cx="1374057" cy="13764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35">
              <a:extLst>
                <a:ext uri="{FF2B5EF4-FFF2-40B4-BE49-F238E27FC236}">
                  <a16:creationId xmlns:a16="http://schemas.microsoft.com/office/drawing/2014/main" id="{706DEA07-11C3-7388-1688-EC67B4432471}"/>
                </a:ext>
              </a:extLst>
            </p:cNvPr>
            <p:cNvSpPr/>
            <p:nvPr/>
          </p:nvSpPr>
          <p:spPr>
            <a:xfrm>
              <a:off x="10058744" y="2931114"/>
              <a:ext cx="1374057" cy="1376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A04DFADE-BA29-8094-CCBD-D597E51556C0}"/>
              </a:ext>
            </a:extLst>
          </p:cNvPr>
          <p:cNvSpPr txBox="1"/>
          <p:nvPr/>
        </p:nvSpPr>
        <p:spPr>
          <a:xfrm>
            <a:off x="4109510" y="1610768"/>
            <a:ext cx="6856414" cy="923330"/>
          </a:xfrm>
          <a:prstGeom prst="rect">
            <a:avLst/>
          </a:prstGeom>
          <a:noFill/>
        </p:spPr>
        <p:txBody>
          <a:bodyPr wrap="square">
            <a:spAutoFit/>
          </a:bodyPr>
          <a:lstStyle/>
          <a:p>
            <a:r>
              <a:rPr lang="en-US" b="0" i="0" u="none" strike="noStrike" dirty="0">
                <a:solidFill>
                  <a:schemeClr val="tx1">
                    <a:lumMod val="75000"/>
                    <a:lumOff val="25000"/>
                  </a:schemeClr>
                </a:solidFill>
                <a:effectLst/>
                <a:latin typeface="Comic Sans MS" panose="030F0702030302020204" pitchFamily="66" charset="0"/>
              </a:rPr>
              <a:t>Our game uses Multiple keys at once using </a:t>
            </a:r>
            <a:r>
              <a:rPr lang="en-US" b="0" i="0" u="none" strike="noStrike" dirty="0" err="1">
                <a:solidFill>
                  <a:schemeClr val="tx1">
                    <a:lumMod val="75000"/>
                    <a:lumOff val="25000"/>
                  </a:schemeClr>
                </a:solidFill>
                <a:effectLst/>
                <a:latin typeface="Comic Sans MS" panose="030F0702030302020204" pitchFamily="66" charset="0"/>
              </a:rPr>
              <a:t>anyjustpressed</a:t>
            </a:r>
            <a:r>
              <a:rPr lang="en-US" b="0" i="0" u="none" strike="noStrike" dirty="0">
                <a:solidFill>
                  <a:schemeClr val="tx1">
                    <a:lumMod val="75000"/>
                    <a:lumOff val="25000"/>
                  </a:schemeClr>
                </a:solidFill>
                <a:effectLst/>
                <a:latin typeface="Comic Sans MS" panose="030F0702030302020204" pitchFamily="66" charset="0"/>
              </a:rPr>
              <a:t>() method. This allows us to control the game using multiple keys at once with either WASD or arrow keys. </a:t>
            </a:r>
            <a:endParaRPr lang="en-US" dirty="0">
              <a:solidFill>
                <a:schemeClr val="tx1">
                  <a:lumMod val="75000"/>
                  <a:lumOff val="25000"/>
                </a:schemeClr>
              </a:solidFill>
              <a:latin typeface="Comic Sans MS" panose="030F0702030302020204" pitchFamily="66" charset="0"/>
            </a:endParaRPr>
          </a:p>
        </p:txBody>
      </p:sp>
      <p:sp>
        <p:nvSpPr>
          <p:cNvPr id="52" name="TextBox 51">
            <a:extLst>
              <a:ext uri="{FF2B5EF4-FFF2-40B4-BE49-F238E27FC236}">
                <a16:creationId xmlns:a16="http://schemas.microsoft.com/office/drawing/2014/main" id="{144EC211-89A3-ACF1-AA19-E86F0CBA5F39}"/>
              </a:ext>
            </a:extLst>
          </p:cNvPr>
          <p:cNvSpPr txBox="1"/>
          <p:nvPr/>
        </p:nvSpPr>
        <p:spPr>
          <a:xfrm>
            <a:off x="5372415" y="3124457"/>
            <a:ext cx="5538507" cy="830997"/>
          </a:xfrm>
          <a:prstGeom prst="rect">
            <a:avLst/>
          </a:prstGeom>
          <a:noFill/>
        </p:spPr>
        <p:txBody>
          <a:bodyPr wrap="square">
            <a:spAutoFit/>
          </a:bodyPr>
          <a:lstStyle/>
          <a:p>
            <a:pPr rtl="0">
              <a:spcBef>
                <a:spcPts val="0"/>
              </a:spcBef>
              <a:spcAft>
                <a:spcPts val="0"/>
              </a:spcAft>
            </a:pPr>
            <a:r>
              <a:rPr lang="en-US" sz="1600" b="0" i="0" u="none" strike="noStrike" dirty="0">
                <a:solidFill>
                  <a:schemeClr val="tx1">
                    <a:lumMod val="85000"/>
                    <a:lumOff val="15000"/>
                  </a:schemeClr>
                </a:solidFill>
                <a:effectLst/>
                <a:latin typeface="Comic Sans MS" panose="030F0702030302020204" pitchFamily="66" charset="0"/>
              </a:rPr>
              <a:t>These methods take an Array of key names (as Strings) and return true if any of the given keys have the desired property. </a:t>
            </a:r>
            <a:endParaRPr lang="en-US" sz="1600" b="0" dirty="0">
              <a:solidFill>
                <a:schemeClr val="tx1">
                  <a:lumMod val="85000"/>
                  <a:lumOff val="15000"/>
                </a:schemeClr>
              </a:solidFill>
              <a:effectLst/>
              <a:latin typeface="Comic Sans MS" panose="030F0702030302020204" pitchFamily="66" charset="0"/>
            </a:endParaRPr>
          </a:p>
        </p:txBody>
      </p:sp>
      <p:sp>
        <p:nvSpPr>
          <p:cNvPr id="55" name="Flowchart: Alternate Process 54">
            <a:extLst>
              <a:ext uri="{FF2B5EF4-FFF2-40B4-BE49-F238E27FC236}">
                <a16:creationId xmlns:a16="http://schemas.microsoft.com/office/drawing/2014/main" id="{66ED168B-F6C5-6161-8EE2-FED7BE81557D}"/>
              </a:ext>
            </a:extLst>
          </p:cNvPr>
          <p:cNvSpPr/>
          <p:nvPr/>
        </p:nvSpPr>
        <p:spPr>
          <a:xfrm>
            <a:off x="6342415" y="4464383"/>
            <a:ext cx="5372414" cy="1960352"/>
          </a:xfrm>
          <a:prstGeom prst="flowChartAlternate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lumMod val="75000"/>
                  <a:lumOff val="25000"/>
                </a:schemeClr>
              </a:solidFill>
              <a:latin typeface="Comic Sans MS" panose="030F0702030302020204" pitchFamily="66" charset="0"/>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r>
              <a:rPr lang="en-US" sz="1600" dirty="0">
                <a:solidFill>
                  <a:schemeClr val="tx1">
                    <a:lumMod val="75000"/>
                    <a:lumOff val="25000"/>
                  </a:schemeClr>
                </a:solidFill>
                <a:latin typeface="Comic Sans MS" panose="030F0702030302020204" pitchFamily="66" charset="0"/>
              </a:rPr>
              <a:t>Exactly the same logic we used for mouse inputs using </a:t>
            </a:r>
            <a:r>
              <a:rPr lang="en-US" sz="1600" dirty="0" err="1">
                <a:solidFill>
                  <a:schemeClr val="tx1">
                    <a:lumMod val="75000"/>
                    <a:lumOff val="25000"/>
                  </a:schemeClr>
                </a:solidFill>
                <a:latin typeface="Comic Sans MS" panose="030F0702030302020204" pitchFamily="66" charset="0"/>
              </a:rPr>
              <a:t>justpressed</a:t>
            </a:r>
            <a:r>
              <a:rPr lang="en-US" sz="1600" dirty="0">
                <a:solidFill>
                  <a:schemeClr val="tx1">
                    <a:lumMod val="75000"/>
                    <a:lumOff val="25000"/>
                  </a:schemeClr>
                </a:solidFill>
                <a:latin typeface="Comic Sans MS" panose="030F0702030302020204" pitchFamily="66" charset="0"/>
              </a:rPr>
              <a:t>() method and next we used built in overlaps() method which checks if the current position of the mouse overlaps the sprite. We then check if the mouse is pressed, by default this will refer to either a left click or touch.</a:t>
            </a:r>
            <a:endParaRPr lang="en-US" dirty="0">
              <a:solidFill>
                <a:schemeClr val="tx1">
                  <a:lumMod val="75000"/>
                  <a:lumOff val="25000"/>
                </a:schemeClr>
              </a:solidFill>
              <a:latin typeface="Comic Sans MS" panose="030F0702030302020204" pitchFamily="66" charset="0"/>
            </a:endParaRPr>
          </a:p>
          <a:p>
            <a:br>
              <a:rPr lang="en-US" sz="2000" dirty="0"/>
            </a:br>
            <a:br>
              <a:rPr lang="en-US" sz="2000" dirty="0"/>
            </a:br>
            <a:endParaRPr lang="en-US" sz="2000" dirty="0">
              <a:solidFill>
                <a:schemeClr val="tx1">
                  <a:lumMod val="75000"/>
                  <a:lumOff val="25000"/>
                </a:schemeClr>
              </a:solidFill>
              <a:latin typeface="Comic Sans MS" panose="030F0702030302020204" pitchFamily="66" charset="0"/>
            </a:endParaRPr>
          </a:p>
        </p:txBody>
      </p:sp>
      <p:pic>
        <p:nvPicPr>
          <p:cNvPr id="57" name="Graphic 56" descr="Play with solid fill">
            <a:extLst>
              <a:ext uri="{FF2B5EF4-FFF2-40B4-BE49-F238E27FC236}">
                <a16:creationId xmlns:a16="http://schemas.microsoft.com/office/drawing/2014/main" id="{60EF4599-C353-34AA-F306-5770F551009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545410" y="4330607"/>
            <a:ext cx="761743" cy="761743"/>
          </a:xfrm>
          <a:prstGeom prst="rect">
            <a:avLst/>
          </a:prstGeom>
        </p:spPr>
      </p:pic>
      <p:pic>
        <p:nvPicPr>
          <p:cNvPr id="59" name="Graphic 58" descr="Mouse with solid fill">
            <a:extLst>
              <a:ext uri="{FF2B5EF4-FFF2-40B4-BE49-F238E27FC236}">
                <a16:creationId xmlns:a16="http://schemas.microsoft.com/office/drawing/2014/main" id="{C7B3027D-85BD-5E80-BD96-5A3D9157934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687651" y="1482718"/>
            <a:ext cx="1179429" cy="1179429"/>
          </a:xfrm>
          <a:prstGeom prst="rect">
            <a:avLst/>
          </a:prstGeom>
        </p:spPr>
      </p:pic>
      <p:pic>
        <p:nvPicPr>
          <p:cNvPr id="60" name="Graphic 59" descr="Mouse with solid fill">
            <a:extLst>
              <a:ext uri="{FF2B5EF4-FFF2-40B4-BE49-F238E27FC236}">
                <a16:creationId xmlns:a16="http://schemas.microsoft.com/office/drawing/2014/main" id="{945B406D-7B39-891B-CEB1-1241CD5E056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60538" y="3018495"/>
            <a:ext cx="1025727" cy="1025727"/>
          </a:xfrm>
          <a:prstGeom prst="rect">
            <a:avLst/>
          </a:prstGeom>
        </p:spPr>
      </p:pic>
    </p:spTree>
    <p:extLst>
      <p:ext uri="{BB962C8B-B14F-4D97-AF65-F5344CB8AC3E}">
        <p14:creationId xmlns:p14="http://schemas.microsoft.com/office/powerpoint/2010/main" val="27346773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500" fill="hold"/>
                                        <p:tgtEl>
                                          <p:spTgt spid="26"/>
                                        </p:tgtEl>
                                        <p:attrNameLst>
                                          <p:attrName>ppt_w</p:attrName>
                                        </p:attrNameLst>
                                      </p:cBhvr>
                                      <p:tavLst>
                                        <p:tav tm="0">
                                          <p:val>
                                            <p:fltVal val="0"/>
                                          </p:val>
                                        </p:tav>
                                        <p:tav tm="100000">
                                          <p:val>
                                            <p:strVal val="#ppt_w"/>
                                          </p:val>
                                        </p:tav>
                                      </p:tavLst>
                                    </p:anim>
                                    <p:anim calcmode="lin" valueType="num">
                                      <p:cBhvr>
                                        <p:cTn id="8" dur="1500" fill="hold"/>
                                        <p:tgtEl>
                                          <p:spTgt spid="26"/>
                                        </p:tgtEl>
                                        <p:attrNameLst>
                                          <p:attrName>ppt_h</p:attrName>
                                        </p:attrNameLst>
                                      </p:cBhvr>
                                      <p:tavLst>
                                        <p:tav tm="0">
                                          <p:val>
                                            <p:fltVal val="0"/>
                                          </p:val>
                                        </p:tav>
                                        <p:tav tm="100000">
                                          <p:val>
                                            <p:strVal val="#ppt_h"/>
                                          </p:val>
                                        </p:tav>
                                      </p:tavLst>
                                    </p:anim>
                                    <p:animEffect transition="in" filter="fade">
                                      <p:cBhvr>
                                        <p:cTn id="9" dur="1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1500" fill="hold"/>
                                        <p:tgtEl>
                                          <p:spTgt spid="40"/>
                                        </p:tgtEl>
                                        <p:attrNameLst>
                                          <p:attrName>ppt_w</p:attrName>
                                        </p:attrNameLst>
                                      </p:cBhvr>
                                      <p:tavLst>
                                        <p:tav tm="0">
                                          <p:val>
                                            <p:fltVal val="0"/>
                                          </p:val>
                                        </p:tav>
                                        <p:tav tm="100000">
                                          <p:val>
                                            <p:strVal val="#ppt_w"/>
                                          </p:val>
                                        </p:tav>
                                      </p:tavLst>
                                    </p:anim>
                                    <p:anim calcmode="lin" valueType="num">
                                      <p:cBhvr>
                                        <p:cTn id="13" dur="1500" fill="hold"/>
                                        <p:tgtEl>
                                          <p:spTgt spid="40"/>
                                        </p:tgtEl>
                                        <p:attrNameLst>
                                          <p:attrName>ppt_h</p:attrName>
                                        </p:attrNameLst>
                                      </p:cBhvr>
                                      <p:tavLst>
                                        <p:tav tm="0">
                                          <p:val>
                                            <p:fltVal val="0"/>
                                          </p:val>
                                        </p:tav>
                                        <p:tav tm="100000">
                                          <p:val>
                                            <p:strVal val="#ppt_h"/>
                                          </p:val>
                                        </p:tav>
                                      </p:tavLst>
                                    </p:anim>
                                    <p:animEffect transition="in" filter="fade">
                                      <p:cBhvr>
                                        <p:cTn id="14" dur="1500"/>
                                        <p:tgtEl>
                                          <p:spTgt spid="40"/>
                                        </p:tgtEl>
                                      </p:cBhvr>
                                    </p:animEffect>
                                  </p:childTnLst>
                                </p:cTn>
                              </p:par>
                              <p:par>
                                <p:cTn id="15" presetID="53" presetClass="entr" presetSubtype="16"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500" fill="hold"/>
                                        <p:tgtEl>
                                          <p:spTgt spid="32"/>
                                        </p:tgtEl>
                                        <p:attrNameLst>
                                          <p:attrName>ppt_w</p:attrName>
                                        </p:attrNameLst>
                                      </p:cBhvr>
                                      <p:tavLst>
                                        <p:tav tm="0">
                                          <p:val>
                                            <p:fltVal val="0"/>
                                          </p:val>
                                        </p:tav>
                                        <p:tav tm="100000">
                                          <p:val>
                                            <p:strVal val="#ppt_w"/>
                                          </p:val>
                                        </p:tav>
                                      </p:tavLst>
                                    </p:anim>
                                    <p:anim calcmode="lin" valueType="num">
                                      <p:cBhvr>
                                        <p:cTn id="18" dur="1500" fill="hold"/>
                                        <p:tgtEl>
                                          <p:spTgt spid="32"/>
                                        </p:tgtEl>
                                        <p:attrNameLst>
                                          <p:attrName>ppt_h</p:attrName>
                                        </p:attrNameLst>
                                      </p:cBhvr>
                                      <p:tavLst>
                                        <p:tav tm="0">
                                          <p:val>
                                            <p:fltVal val="0"/>
                                          </p:val>
                                        </p:tav>
                                        <p:tav tm="100000">
                                          <p:val>
                                            <p:strVal val="#ppt_h"/>
                                          </p:val>
                                        </p:tav>
                                      </p:tavLst>
                                    </p:anim>
                                    <p:animEffect transition="in" filter="fade">
                                      <p:cBhvr>
                                        <p:cTn id="19" dur="1500"/>
                                        <p:tgtEl>
                                          <p:spTgt spid="3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500" fill="hold"/>
                                        <p:tgtEl>
                                          <p:spTgt spid="35"/>
                                        </p:tgtEl>
                                        <p:attrNameLst>
                                          <p:attrName>ppt_w</p:attrName>
                                        </p:attrNameLst>
                                      </p:cBhvr>
                                      <p:tavLst>
                                        <p:tav tm="0">
                                          <p:val>
                                            <p:fltVal val="0"/>
                                          </p:val>
                                        </p:tav>
                                        <p:tav tm="100000">
                                          <p:val>
                                            <p:strVal val="#ppt_w"/>
                                          </p:val>
                                        </p:tav>
                                      </p:tavLst>
                                    </p:anim>
                                    <p:anim calcmode="lin" valueType="num">
                                      <p:cBhvr>
                                        <p:cTn id="23" dur="1500" fill="hold"/>
                                        <p:tgtEl>
                                          <p:spTgt spid="35"/>
                                        </p:tgtEl>
                                        <p:attrNameLst>
                                          <p:attrName>ppt_h</p:attrName>
                                        </p:attrNameLst>
                                      </p:cBhvr>
                                      <p:tavLst>
                                        <p:tav tm="0">
                                          <p:val>
                                            <p:fltVal val="0"/>
                                          </p:val>
                                        </p:tav>
                                        <p:tav tm="100000">
                                          <p:val>
                                            <p:strVal val="#ppt_h"/>
                                          </p:val>
                                        </p:tav>
                                      </p:tavLst>
                                    </p:anim>
                                    <p:animEffect transition="in" filter="fade">
                                      <p:cBhvr>
                                        <p:cTn id="24" dur="1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1500" fill="hold"/>
                                        <p:tgtEl>
                                          <p:spTgt spid="55"/>
                                        </p:tgtEl>
                                        <p:attrNameLst>
                                          <p:attrName>ppt_w</p:attrName>
                                        </p:attrNameLst>
                                      </p:cBhvr>
                                      <p:tavLst>
                                        <p:tav tm="0">
                                          <p:val>
                                            <p:fltVal val="0"/>
                                          </p:val>
                                        </p:tav>
                                        <p:tav tm="100000">
                                          <p:val>
                                            <p:strVal val="#ppt_w"/>
                                          </p:val>
                                        </p:tav>
                                      </p:tavLst>
                                    </p:anim>
                                    <p:anim calcmode="lin" valueType="num">
                                      <p:cBhvr>
                                        <p:cTn id="28" dur="1500" fill="hold"/>
                                        <p:tgtEl>
                                          <p:spTgt spid="55"/>
                                        </p:tgtEl>
                                        <p:attrNameLst>
                                          <p:attrName>ppt_h</p:attrName>
                                        </p:attrNameLst>
                                      </p:cBhvr>
                                      <p:tavLst>
                                        <p:tav tm="0">
                                          <p:val>
                                            <p:fltVal val="0"/>
                                          </p:val>
                                        </p:tav>
                                        <p:tav tm="100000">
                                          <p:val>
                                            <p:strVal val="#ppt_h"/>
                                          </p:val>
                                        </p:tav>
                                      </p:tavLst>
                                    </p:anim>
                                    <p:animEffect transition="in" filter="fade">
                                      <p:cBhvr>
                                        <p:cTn id="29" dur="1500"/>
                                        <p:tgtEl>
                                          <p:spTgt spid="55"/>
                                        </p:tgtEl>
                                      </p:cBhvr>
                                    </p:animEffect>
                                  </p:childTnLst>
                                </p:cTn>
                              </p:par>
                              <p:par>
                                <p:cTn id="30" presetID="1" presetClass="mediacall" presetSubtype="0" fill="hold" nodeType="withEffect">
                                  <p:stCondLst>
                                    <p:cond delay="0"/>
                                  </p:stCondLst>
                                  <p:childTnLst>
                                    <p:cmd type="call" cmd="playFrom(0.0)">
                                      <p:cBhvr>
                                        <p:cTn id="31" dur="10" fill="hold"/>
                                        <p:tgtEl>
                                          <p:spTgt spid="26"/>
                                        </p:tgtEl>
                                      </p:cBhvr>
                                    </p:cmd>
                                  </p:childTnLst>
                                </p:cTn>
                              </p:par>
                              <p:par>
                                <p:cTn id="32" presetID="53" presetClass="entr" presetSubtype="16"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1500" fill="hold"/>
                                        <p:tgtEl>
                                          <p:spTgt spid="50"/>
                                        </p:tgtEl>
                                        <p:attrNameLst>
                                          <p:attrName>ppt_w</p:attrName>
                                        </p:attrNameLst>
                                      </p:cBhvr>
                                      <p:tavLst>
                                        <p:tav tm="0">
                                          <p:val>
                                            <p:fltVal val="0"/>
                                          </p:val>
                                        </p:tav>
                                        <p:tav tm="100000">
                                          <p:val>
                                            <p:strVal val="#ppt_w"/>
                                          </p:val>
                                        </p:tav>
                                      </p:tavLst>
                                    </p:anim>
                                    <p:anim calcmode="lin" valueType="num">
                                      <p:cBhvr>
                                        <p:cTn id="35" dur="1500" fill="hold"/>
                                        <p:tgtEl>
                                          <p:spTgt spid="50"/>
                                        </p:tgtEl>
                                        <p:attrNameLst>
                                          <p:attrName>ppt_h</p:attrName>
                                        </p:attrNameLst>
                                      </p:cBhvr>
                                      <p:tavLst>
                                        <p:tav tm="0">
                                          <p:val>
                                            <p:fltVal val="0"/>
                                          </p:val>
                                        </p:tav>
                                        <p:tav tm="100000">
                                          <p:val>
                                            <p:strVal val="#ppt_h"/>
                                          </p:val>
                                        </p:tav>
                                      </p:tavLst>
                                    </p:anim>
                                    <p:animEffect transition="in" filter="fade">
                                      <p:cBhvr>
                                        <p:cTn id="36" dur="1500"/>
                                        <p:tgtEl>
                                          <p:spTgt spid="5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p:cTn id="39" dur="1500" fill="hold"/>
                                        <p:tgtEl>
                                          <p:spTgt spid="52"/>
                                        </p:tgtEl>
                                        <p:attrNameLst>
                                          <p:attrName>ppt_w</p:attrName>
                                        </p:attrNameLst>
                                      </p:cBhvr>
                                      <p:tavLst>
                                        <p:tav tm="0">
                                          <p:val>
                                            <p:fltVal val="0"/>
                                          </p:val>
                                        </p:tav>
                                        <p:tav tm="100000">
                                          <p:val>
                                            <p:strVal val="#ppt_w"/>
                                          </p:val>
                                        </p:tav>
                                      </p:tavLst>
                                    </p:anim>
                                    <p:anim calcmode="lin" valueType="num">
                                      <p:cBhvr>
                                        <p:cTn id="40" dur="1500" fill="hold"/>
                                        <p:tgtEl>
                                          <p:spTgt spid="52"/>
                                        </p:tgtEl>
                                        <p:attrNameLst>
                                          <p:attrName>ppt_h</p:attrName>
                                        </p:attrNameLst>
                                      </p:cBhvr>
                                      <p:tavLst>
                                        <p:tav tm="0">
                                          <p:val>
                                            <p:fltVal val="0"/>
                                          </p:val>
                                        </p:tav>
                                        <p:tav tm="100000">
                                          <p:val>
                                            <p:strVal val="#ppt_h"/>
                                          </p:val>
                                        </p:tav>
                                      </p:tavLst>
                                    </p:anim>
                                    <p:animEffect transition="in" filter="fade">
                                      <p:cBhvr>
                                        <p:cTn id="41" dur="1500"/>
                                        <p:tgtEl>
                                          <p:spTgt spid="52"/>
                                        </p:tgtEl>
                                      </p:cBhvr>
                                    </p:animEffect>
                                  </p:childTnLst>
                                </p:cTn>
                              </p:par>
                              <p:par>
                                <p:cTn id="42" presetID="53" presetClass="entr" presetSubtype="16"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p:cTn id="44" dur="1500" fill="hold"/>
                                        <p:tgtEl>
                                          <p:spTgt spid="37"/>
                                        </p:tgtEl>
                                        <p:attrNameLst>
                                          <p:attrName>ppt_w</p:attrName>
                                        </p:attrNameLst>
                                      </p:cBhvr>
                                      <p:tavLst>
                                        <p:tav tm="0">
                                          <p:val>
                                            <p:fltVal val="0"/>
                                          </p:val>
                                        </p:tav>
                                        <p:tav tm="100000">
                                          <p:val>
                                            <p:strVal val="#ppt_w"/>
                                          </p:val>
                                        </p:tav>
                                      </p:tavLst>
                                    </p:anim>
                                    <p:anim calcmode="lin" valueType="num">
                                      <p:cBhvr>
                                        <p:cTn id="45" dur="1500" fill="hold"/>
                                        <p:tgtEl>
                                          <p:spTgt spid="37"/>
                                        </p:tgtEl>
                                        <p:attrNameLst>
                                          <p:attrName>ppt_h</p:attrName>
                                        </p:attrNameLst>
                                      </p:cBhvr>
                                      <p:tavLst>
                                        <p:tav tm="0">
                                          <p:val>
                                            <p:fltVal val="0"/>
                                          </p:val>
                                        </p:tav>
                                        <p:tav tm="100000">
                                          <p:val>
                                            <p:strVal val="#ppt_h"/>
                                          </p:val>
                                        </p:tav>
                                      </p:tavLst>
                                    </p:anim>
                                    <p:animEffect transition="in" filter="fade">
                                      <p:cBhvr>
                                        <p:cTn id="46" dur="1500"/>
                                        <p:tgtEl>
                                          <p:spTgt spid="37"/>
                                        </p:tgtEl>
                                      </p:cBhvr>
                                    </p:animEffect>
                                  </p:childTnLst>
                                </p:cTn>
                              </p:par>
                              <p:par>
                                <p:cTn id="47" presetID="53" presetClass="entr" presetSubtype="16"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p:cTn id="49" dur="1500" fill="hold"/>
                                        <p:tgtEl>
                                          <p:spTgt spid="60"/>
                                        </p:tgtEl>
                                        <p:attrNameLst>
                                          <p:attrName>ppt_w</p:attrName>
                                        </p:attrNameLst>
                                      </p:cBhvr>
                                      <p:tavLst>
                                        <p:tav tm="0">
                                          <p:val>
                                            <p:fltVal val="0"/>
                                          </p:val>
                                        </p:tav>
                                        <p:tav tm="100000">
                                          <p:val>
                                            <p:strVal val="#ppt_w"/>
                                          </p:val>
                                        </p:tav>
                                      </p:tavLst>
                                    </p:anim>
                                    <p:anim calcmode="lin" valueType="num">
                                      <p:cBhvr>
                                        <p:cTn id="50" dur="1500" fill="hold"/>
                                        <p:tgtEl>
                                          <p:spTgt spid="60"/>
                                        </p:tgtEl>
                                        <p:attrNameLst>
                                          <p:attrName>ppt_h</p:attrName>
                                        </p:attrNameLst>
                                      </p:cBhvr>
                                      <p:tavLst>
                                        <p:tav tm="0">
                                          <p:val>
                                            <p:fltVal val="0"/>
                                          </p:val>
                                        </p:tav>
                                        <p:tav tm="100000">
                                          <p:val>
                                            <p:strVal val="#ppt_h"/>
                                          </p:val>
                                        </p:tav>
                                      </p:tavLst>
                                    </p:anim>
                                    <p:animEffect transition="in" filter="fade">
                                      <p:cBhvr>
                                        <p:cTn id="51" dur="1500"/>
                                        <p:tgtEl>
                                          <p:spTgt spid="60"/>
                                        </p:tgtEl>
                                      </p:cBhvr>
                                    </p:animEffect>
                                  </p:childTnLst>
                                </p:cTn>
                              </p:par>
                              <p:par>
                                <p:cTn id="52" presetID="53" presetClass="entr" presetSubtype="16" fill="hold" nodeType="withEffect">
                                  <p:stCondLst>
                                    <p:cond delay="0"/>
                                  </p:stCondLst>
                                  <p:childTnLst>
                                    <p:set>
                                      <p:cBhvr>
                                        <p:cTn id="53" dur="1" fill="hold">
                                          <p:stCondLst>
                                            <p:cond delay="0"/>
                                          </p:stCondLst>
                                        </p:cTn>
                                        <p:tgtEl>
                                          <p:spTgt spid="59"/>
                                        </p:tgtEl>
                                        <p:attrNameLst>
                                          <p:attrName>style.visibility</p:attrName>
                                        </p:attrNameLst>
                                      </p:cBhvr>
                                      <p:to>
                                        <p:strVal val="visible"/>
                                      </p:to>
                                    </p:set>
                                    <p:anim calcmode="lin" valueType="num">
                                      <p:cBhvr>
                                        <p:cTn id="54" dur="1500" fill="hold"/>
                                        <p:tgtEl>
                                          <p:spTgt spid="59"/>
                                        </p:tgtEl>
                                        <p:attrNameLst>
                                          <p:attrName>ppt_w</p:attrName>
                                        </p:attrNameLst>
                                      </p:cBhvr>
                                      <p:tavLst>
                                        <p:tav tm="0">
                                          <p:val>
                                            <p:fltVal val="0"/>
                                          </p:val>
                                        </p:tav>
                                        <p:tav tm="100000">
                                          <p:val>
                                            <p:strVal val="#ppt_w"/>
                                          </p:val>
                                        </p:tav>
                                      </p:tavLst>
                                    </p:anim>
                                    <p:anim calcmode="lin" valueType="num">
                                      <p:cBhvr>
                                        <p:cTn id="55" dur="1500" fill="hold"/>
                                        <p:tgtEl>
                                          <p:spTgt spid="59"/>
                                        </p:tgtEl>
                                        <p:attrNameLst>
                                          <p:attrName>ppt_h</p:attrName>
                                        </p:attrNameLst>
                                      </p:cBhvr>
                                      <p:tavLst>
                                        <p:tav tm="0">
                                          <p:val>
                                            <p:fltVal val="0"/>
                                          </p:val>
                                        </p:tav>
                                        <p:tav tm="100000">
                                          <p:val>
                                            <p:strVal val="#ppt_h"/>
                                          </p:val>
                                        </p:tav>
                                      </p:tavLst>
                                    </p:anim>
                                    <p:animEffect transition="in" filter="fade">
                                      <p:cBhvr>
                                        <p:cTn id="56" dur="1500"/>
                                        <p:tgtEl>
                                          <p:spTgt spid="5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1500" fill="hold"/>
                                        <p:tgtEl>
                                          <p:spTgt spid="23"/>
                                        </p:tgtEl>
                                        <p:attrNameLst>
                                          <p:attrName>ppt_w</p:attrName>
                                        </p:attrNameLst>
                                      </p:cBhvr>
                                      <p:tavLst>
                                        <p:tav tm="0">
                                          <p:val>
                                            <p:fltVal val="0"/>
                                          </p:val>
                                        </p:tav>
                                        <p:tav tm="100000">
                                          <p:val>
                                            <p:strVal val="#ppt_w"/>
                                          </p:val>
                                        </p:tav>
                                      </p:tavLst>
                                    </p:anim>
                                    <p:anim calcmode="lin" valueType="num">
                                      <p:cBhvr>
                                        <p:cTn id="60" dur="1500" fill="hold"/>
                                        <p:tgtEl>
                                          <p:spTgt spid="23"/>
                                        </p:tgtEl>
                                        <p:attrNameLst>
                                          <p:attrName>ppt_h</p:attrName>
                                        </p:attrNameLst>
                                      </p:cBhvr>
                                      <p:tavLst>
                                        <p:tav tm="0">
                                          <p:val>
                                            <p:fltVal val="0"/>
                                          </p:val>
                                        </p:tav>
                                        <p:tav tm="100000">
                                          <p:val>
                                            <p:strVal val="#ppt_h"/>
                                          </p:val>
                                        </p:tav>
                                      </p:tavLst>
                                    </p:anim>
                                    <p:animEffect transition="in" filter="fade">
                                      <p:cBhvr>
                                        <p:cTn id="61"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62" repeatCount="indefinite" fill="hold" display="0">
                  <p:stCondLst>
                    <p:cond delay="indefinite"/>
                  </p:stCondLst>
                </p:cTn>
                <p:tgtEl>
                  <p:spTgt spid="26"/>
                </p:tgtEl>
              </p:cMediaNode>
            </p:video>
          </p:childTnLst>
        </p:cTn>
      </p:par>
    </p:tnLst>
    <p:bldLst>
      <p:bldP spid="40" grpId="0" animBg="1"/>
      <p:bldP spid="23" grpId="0"/>
      <p:bldP spid="35" grpId="0" animBg="1"/>
      <p:bldP spid="50" grpId="0"/>
      <p:bldP spid="52" grpId="0"/>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A4C93"/>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F0781-F728-1898-8884-DDC030A50E01}"/>
              </a:ext>
            </a:extLst>
          </p:cNvPr>
          <p:cNvGrpSpPr/>
          <p:nvPr/>
        </p:nvGrpSpPr>
        <p:grpSpPr>
          <a:xfrm>
            <a:off x="-914400" y="4254279"/>
            <a:ext cx="914400" cy="914400"/>
            <a:chOff x="-914400" y="4254279"/>
            <a:chExt cx="914400" cy="914400"/>
          </a:xfrm>
        </p:grpSpPr>
        <p:sp>
          <p:nvSpPr>
            <p:cNvPr id="3" name="Oval 2">
              <a:extLst>
                <a:ext uri="{FF2B5EF4-FFF2-40B4-BE49-F238E27FC236}">
                  <a16:creationId xmlns:a16="http://schemas.microsoft.com/office/drawing/2014/main" id="{3FA88B38-A622-6C9E-4B5B-11EAF9946273}"/>
                </a:ext>
              </a:extLst>
            </p:cNvPr>
            <p:cNvSpPr/>
            <p:nvPr/>
          </p:nvSpPr>
          <p:spPr>
            <a:xfrm>
              <a:off x="-914400" y="425427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Angel face with solid fill with solid fill">
              <a:extLst>
                <a:ext uri="{FF2B5EF4-FFF2-40B4-BE49-F238E27FC236}">
                  <a16:creationId xmlns:a16="http://schemas.microsoft.com/office/drawing/2014/main" id="{0B05BD12-EF8F-7B26-6E21-902816A28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560" y="4390709"/>
              <a:ext cx="739574" cy="707519"/>
            </a:xfrm>
            <a:prstGeom prst="rect">
              <a:avLst/>
            </a:prstGeom>
          </p:spPr>
        </p:pic>
      </p:grpSp>
      <p:grpSp>
        <p:nvGrpSpPr>
          <p:cNvPr id="5" name="Group 4">
            <a:extLst>
              <a:ext uri="{FF2B5EF4-FFF2-40B4-BE49-F238E27FC236}">
                <a16:creationId xmlns:a16="http://schemas.microsoft.com/office/drawing/2014/main" id="{30AB5563-D368-2085-7285-C3E6095DC292}"/>
              </a:ext>
            </a:extLst>
          </p:cNvPr>
          <p:cNvGrpSpPr/>
          <p:nvPr/>
        </p:nvGrpSpPr>
        <p:grpSpPr>
          <a:xfrm>
            <a:off x="-911434" y="421221"/>
            <a:ext cx="914400" cy="914400"/>
            <a:chOff x="-914400" y="406842"/>
            <a:chExt cx="914400" cy="914400"/>
          </a:xfrm>
        </p:grpSpPr>
        <p:sp>
          <p:nvSpPr>
            <p:cNvPr id="6" name="Oval 5">
              <a:extLst>
                <a:ext uri="{FF2B5EF4-FFF2-40B4-BE49-F238E27FC236}">
                  <a16:creationId xmlns:a16="http://schemas.microsoft.com/office/drawing/2014/main" id="{B1817838-385A-6D9D-7AB2-245F9262AF8B}"/>
                </a:ext>
              </a:extLst>
            </p:cNvPr>
            <p:cNvSpPr/>
            <p:nvPr/>
          </p:nvSpPr>
          <p:spPr>
            <a:xfrm>
              <a:off x="-914400" y="406842"/>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Graphic 6" descr="Brain in head with solid fill">
              <a:extLst>
                <a:ext uri="{FF2B5EF4-FFF2-40B4-BE49-F238E27FC236}">
                  <a16:creationId xmlns:a16="http://schemas.microsoft.com/office/drawing/2014/main" id="{295226EC-7DE2-A34B-3064-E0A60A7CD4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665" y="483042"/>
              <a:ext cx="790758" cy="790758"/>
            </a:xfrm>
            <a:prstGeom prst="rect">
              <a:avLst/>
            </a:prstGeom>
          </p:spPr>
        </p:pic>
      </p:grpSp>
      <p:grpSp>
        <p:nvGrpSpPr>
          <p:cNvPr id="23" name="Group 22">
            <a:extLst>
              <a:ext uri="{FF2B5EF4-FFF2-40B4-BE49-F238E27FC236}">
                <a16:creationId xmlns:a16="http://schemas.microsoft.com/office/drawing/2014/main" id="{A5A6EFE2-E3EA-3B77-D58E-5F8590A0D74B}"/>
              </a:ext>
            </a:extLst>
          </p:cNvPr>
          <p:cNvGrpSpPr/>
          <p:nvPr/>
        </p:nvGrpSpPr>
        <p:grpSpPr>
          <a:xfrm>
            <a:off x="1419310" y="5536758"/>
            <a:ext cx="914400" cy="914400"/>
            <a:chOff x="1419310" y="5536758"/>
            <a:chExt cx="914400" cy="914400"/>
          </a:xfrm>
        </p:grpSpPr>
        <p:sp>
          <p:nvSpPr>
            <p:cNvPr id="9" name="Oval 8">
              <a:extLst>
                <a:ext uri="{FF2B5EF4-FFF2-40B4-BE49-F238E27FC236}">
                  <a16:creationId xmlns:a16="http://schemas.microsoft.com/office/drawing/2014/main" id="{AFBF56F2-D057-F638-6C70-5346F57A9A21}"/>
                </a:ext>
              </a:extLst>
            </p:cNvPr>
            <p:cNvSpPr/>
            <p:nvPr/>
          </p:nvSpPr>
          <p:spPr>
            <a:xfrm>
              <a:off x="1419310" y="5536758"/>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heers with solid fill">
              <a:extLst>
                <a:ext uri="{FF2B5EF4-FFF2-40B4-BE49-F238E27FC236}">
                  <a16:creationId xmlns:a16="http://schemas.microsoft.com/office/drawing/2014/main" id="{96F59799-05B4-6D81-2E13-0EC3E143FA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0101" y="5676940"/>
              <a:ext cx="704776" cy="704776"/>
            </a:xfrm>
            <a:prstGeom prst="rect">
              <a:avLst/>
            </a:prstGeom>
          </p:spPr>
        </p:pic>
      </p:grpSp>
      <p:grpSp>
        <p:nvGrpSpPr>
          <p:cNvPr id="11" name="Group 10">
            <a:extLst>
              <a:ext uri="{FF2B5EF4-FFF2-40B4-BE49-F238E27FC236}">
                <a16:creationId xmlns:a16="http://schemas.microsoft.com/office/drawing/2014/main" id="{15D50B6B-2050-98C7-0E99-D94CFCD9C23A}"/>
              </a:ext>
            </a:extLst>
          </p:cNvPr>
          <p:cNvGrpSpPr/>
          <p:nvPr/>
        </p:nvGrpSpPr>
        <p:grpSpPr>
          <a:xfrm>
            <a:off x="-914400" y="1689321"/>
            <a:ext cx="917779" cy="968144"/>
            <a:chOff x="-914400" y="1689321"/>
            <a:chExt cx="917779" cy="968144"/>
          </a:xfrm>
        </p:grpSpPr>
        <p:sp>
          <p:nvSpPr>
            <p:cNvPr id="12" name="Oval 11">
              <a:extLst>
                <a:ext uri="{FF2B5EF4-FFF2-40B4-BE49-F238E27FC236}">
                  <a16:creationId xmlns:a16="http://schemas.microsoft.com/office/drawing/2014/main" id="{40E3A3E4-C982-41FF-08F8-C2929700C5D1}"/>
                </a:ext>
              </a:extLst>
            </p:cNvPr>
            <p:cNvSpPr/>
            <p:nvPr/>
          </p:nvSpPr>
          <p:spPr>
            <a:xfrm>
              <a:off x="-914400" y="168932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Heart with pulse with solid fill">
              <a:extLst>
                <a:ext uri="{FF2B5EF4-FFF2-40B4-BE49-F238E27FC236}">
                  <a16:creationId xmlns:a16="http://schemas.microsoft.com/office/drawing/2014/main" id="{022275DC-9D89-4FD3-2ABB-B636127601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021" y="1743065"/>
              <a:ext cx="914400" cy="914400"/>
            </a:xfrm>
            <a:prstGeom prst="rect">
              <a:avLst/>
            </a:prstGeom>
          </p:spPr>
        </p:pic>
      </p:grpSp>
      <p:grpSp>
        <p:nvGrpSpPr>
          <p:cNvPr id="14" name="Group 13">
            <a:extLst>
              <a:ext uri="{FF2B5EF4-FFF2-40B4-BE49-F238E27FC236}">
                <a16:creationId xmlns:a16="http://schemas.microsoft.com/office/drawing/2014/main" id="{E7A1A5B4-5B6F-1328-5A79-C0541FDDC278}"/>
              </a:ext>
            </a:extLst>
          </p:cNvPr>
          <p:cNvGrpSpPr/>
          <p:nvPr/>
        </p:nvGrpSpPr>
        <p:grpSpPr>
          <a:xfrm>
            <a:off x="-895392" y="2995918"/>
            <a:ext cx="914400" cy="914400"/>
            <a:chOff x="-914400" y="2971800"/>
            <a:chExt cx="914400" cy="914400"/>
          </a:xfrm>
        </p:grpSpPr>
        <p:sp>
          <p:nvSpPr>
            <p:cNvPr id="15" name="Oval 14">
              <a:extLst>
                <a:ext uri="{FF2B5EF4-FFF2-40B4-BE49-F238E27FC236}">
                  <a16:creationId xmlns:a16="http://schemas.microsoft.com/office/drawing/2014/main" id="{038520D2-B75D-0165-6542-37E6CA648FB2}"/>
                </a:ext>
              </a:extLst>
            </p:cNvPr>
            <p:cNvSpPr/>
            <p:nvPr/>
          </p:nvSpPr>
          <p:spPr>
            <a:xfrm>
              <a:off x="-914400" y="297180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io-hazard with solid fill">
              <a:extLst>
                <a:ext uri="{FF2B5EF4-FFF2-40B4-BE49-F238E27FC236}">
                  <a16:creationId xmlns:a16="http://schemas.microsoft.com/office/drawing/2014/main" id="{C171FD3E-6CB0-670C-8A27-808CBBFA0A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864" y="2996714"/>
              <a:ext cx="770084" cy="770084"/>
            </a:xfrm>
            <a:prstGeom prst="rect">
              <a:avLst/>
            </a:prstGeom>
          </p:spPr>
        </p:pic>
      </p:grpSp>
      <p:sp>
        <p:nvSpPr>
          <p:cNvPr id="17" name="Freeform: Shape 16">
            <a:extLst>
              <a:ext uri="{FF2B5EF4-FFF2-40B4-BE49-F238E27FC236}">
                <a16:creationId xmlns:a16="http://schemas.microsoft.com/office/drawing/2014/main" id="{4717CBC1-22E3-4A12-6E62-5EA22E7E20A6}"/>
              </a:ext>
            </a:extLst>
          </p:cNvPr>
          <p:cNvSpPr/>
          <p:nvPr/>
        </p:nvSpPr>
        <p:spPr>
          <a:xfrm rot="10800000" flipH="1">
            <a:off x="1" y="-2327884"/>
            <a:ext cx="1876508" cy="16643684"/>
          </a:xfrm>
          <a:custGeom>
            <a:avLst/>
            <a:gdLst>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09385 w 1876508"/>
              <a:gd name="connsiteY2" fmla="*/ 832184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278296 w 1876508"/>
              <a:gd name="connsiteY2" fmla="*/ 8324491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1771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18936 w 1876508"/>
              <a:gd name="connsiteY2" fmla="*/ 8338038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2449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 name="connsiteX0" fmla="*/ 1876508 w 1876508"/>
              <a:gd name="connsiteY0" fmla="*/ 0 h 16643684"/>
              <a:gd name="connsiteX1" fmla="*/ 1876508 w 1876508"/>
              <a:gd name="connsiteY1" fmla="*/ 7465035 h 16643684"/>
              <a:gd name="connsiteX2" fmla="*/ 1322323 w 1876508"/>
              <a:gd name="connsiteY2" fmla="*/ 8330842 h 16643684"/>
              <a:gd name="connsiteX3" fmla="*/ 1876508 w 1876508"/>
              <a:gd name="connsiteY3" fmla="*/ 9178647 h 16643684"/>
              <a:gd name="connsiteX4" fmla="*/ 1876508 w 1876508"/>
              <a:gd name="connsiteY4" fmla="*/ 16643684 h 16643684"/>
              <a:gd name="connsiteX5" fmla="*/ 0 w 1876508"/>
              <a:gd name="connsiteY5" fmla="*/ 16643684 h 16643684"/>
              <a:gd name="connsiteX6" fmla="*/ 0 w 1876508"/>
              <a:gd name="connsiteY6" fmla="*/ 0 h 16643684"/>
              <a:gd name="connsiteX7" fmla="*/ 1876508 w 1876508"/>
              <a:gd name="connsiteY7" fmla="*/ 0 h 1664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508" h="16643684">
                <a:moveTo>
                  <a:pt x="1876508" y="0"/>
                </a:moveTo>
                <a:lnTo>
                  <a:pt x="1876508" y="7465035"/>
                </a:lnTo>
                <a:cubicBezTo>
                  <a:pt x="1870834" y="7843310"/>
                  <a:pt x="1309333" y="7865011"/>
                  <a:pt x="1322323" y="8330842"/>
                </a:cubicBezTo>
                <a:cubicBezTo>
                  <a:pt x="1335313" y="8796673"/>
                  <a:pt x="1870199" y="8800363"/>
                  <a:pt x="1876508" y="9178647"/>
                </a:cubicBezTo>
                <a:lnTo>
                  <a:pt x="1876508" y="16643684"/>
                </a:lnTo>
                <a:lnTo>
                  <a:pt x="0" y="16643684"/>
                </a:lnTo>
                <a:lnTo>
                  <a:pt x="0" y="0"/>
                </a:lnTo>
                <a:lnTo>
                  <a:pt x="187650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Graphic 20" descr="Cheers with solid fill">
            <a:hlinkClick r:id="rId12" action="ppaction://hlinksldjump"/>
            <a:extLst>
              <a:ext uri="{FF2B5EF4-FFF2-40B4-BE49-F238E27FC236}">
                <a16:creationId xmlns:a16="http://schemas.microsoft.com/office/drawing/2014/main" id="{5791BB25-FFAB-32AE-B302-F98A45EC72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7456" y="5676940"/>
            <a:ext cx="704776" cy="704776"/>
          </a:xfrm>
          <a:prstGeom prst="rect">
            <a:avLst/>
          </a:prstGeom>
        </p:spPr>
      </p:pic>
      <p:pic>
        <p:nvPicPr>
          <p:cNvPr id="8" name="Graphic 7" descr="Game controller with solid fill">
            <a:extLst>
              <a:ext uri="{FF2B5EF4-FFF2-40B4-BE49-F238E27FC236}">
                <a16:creationId xmlns:a16="http://schemas.microsoft.com/office/drawing/2014/main" id="{4183FCEA-5F44-E505-EB2D-8A9B02D41B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25913" y="530484"/>
            <a:ext cx="790758" cy="790758"/>
          </a:xfrm>
          <a:prstGeom prst="rect">
            <a:avLst/>
          </a:prstGeom>
        </p:spPr>
      </p:pic>
      <p:pic>
        <p:nvPicPr>
          <p:cNvPr id="19" name="Graphic 18" descr="Artificial Intelligence with solid fill">
            <a:extLst>
              <a:ext uri="{FF2B5EF4-FFF2-40B4-BE49-F238E27FC236}">
                <a16:creationId xmlns:a16="http://schemas.microsoft.com/office/drawing/2014/main" id="{649E2A0F-C805-B56B-4CB4-EFE4BC342E4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6237" y="1728650"/>
            <a:ext cx="860656" cy="860656"/>
          </a:xfrm>
          <a:prstGeom prst="rect">
            <a:avLst/>
          </a:prstGeom>
        </p:spPr>
      </p:pic>
      <p:pic>
        <p:nvPicPr>
          <p:cNvPr id="25" name="Graphic 24" descr="Music with solid fill">
            <a:extLst>
              <a:ext uri="{FF2B5EF4-FFF2-40B4-BE49-F238E27FC236}">
                <a16:creationId xmlns:a16="http://schemas.microsoft.com/office/drawing/2014/main" id="{0FFC0F3D-D97E-2764-BF96-D71D3E95167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4364" y="3106370"/>
            <a:ext cx="729915" cy="729915"/>
          </a:xfrm>
          <a:prstGeom prst="rect">
            <a:avLst/>
          </a:prstGeom>
        </p:spPr>
      </p:pic>
      <p:pic>
        <p:nvPicPr>
          <p:cNvPr id="27" name="Graphic 26" descr="Play with solid fill">
            <a:extLst>
              <a:ext uri="{FF2B5EF4-FFF2-40B4-BE49-F238E27FC236}">
                <a16:creationId xmlns:a16="http://schemas.microsoft.com/office/drawing/2014/main" id="{7233C392-07D9-E5B7-0C2F-329881995A2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55693" y="4336485"/>
            <a:ext cx="761743" cy="761743"/>
          </a:xfrm>
          <a:prstGeom prst="rect">
            <a:avLst/>
          </a:prstGeom>
        </p:spPr>
      </p:pic>
      <p:pic>
        <p:nvPicPr>
          <p:cNvPr id="32" name="Graphic 31" descr="Woman holding sign">
            <a:extLst>
              <a:ext uri="{FF2B5EF4-FFF2-40B4-BE49-F238E27FC236}">
                <a16:creationId xmlns:a16="http://schemas.microsoft.com/office/drawing/2014/main" id="{D3D95662-A91D-597B-3AC0-D112A034177A}"/>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t="6160" b="49720"/>
          <a:stretch/>
        </p:blipFill>
        <p:spPr>
          <a:xfrm>
            <a:off x="2915079" y="0"/>
            <a:ext cx="8617163" cy="6721939"/>
          </a:xfrm>
          <a:prstGeom prst="rect">
            <a:avLst/>
          </a:prstGeom>
        </p:spPr>
      </p:pic>
      <p:sp>
        <p:nvSpPr>
          <p:cNvPr id="34" name="TextBox 33">
            <a:extLst>
              <a:ext uri="{FF2B5EF4-FFF2-40B4-BE49-F238E27FC236}">
                <a16:creationId xmlns:a16="http://schemas.microsoft.com/office/drawing/2014/main" id="{9762DEA5-C5D6-48A8-0B17-AA0573509B0B}"/>
              </a:ext>
            </a:extLst>
          </p:cNvPr>
          <p:cNvSpPr txBox="1"/>
          <p:nvPr/>
        </p:nvSpPr>
        <p:spPr>
          <a:xfrm>
            <a:off x="3578535" y="2746838"/>
            <a:ext cx="7878965" cy="3929281"/>
          </a:xfrm>
          <a:prstGeom prst="rect">
            <a:avLst/>
          </a:prstGeom>
          <a:noFill/>
        </p:spPr>
        <p:txBody>
          <a:bodyPr wrap="square">
            <a:spAutoFit/>
          </a:bodyPr>
          <a:lstStyle/>
          <a:p>
            <a:pPr rtl="0">
              <a:spcBef>
                <a:spcPts val="800"/>
              </a:spcBef>
              <a:spcAft>
                <a:spcPts val="0"/>
              </a:spcAft>
            </a:pPr>
            <a:r>
              <a:rPr lang="en-US" sz="2400" b="1" i="0" u="none" strike="noStrike" dirty="0">
                <a:solidFill>
                  <a:srgbClr val="000000"/>
                </a:solidFill>
                <a:effectLst/>
                <a:latin typeface="Comic Sans MS" panose="030F0702030302020204" pitchFamily="66" charset="0"/>
              </a:rPr>
              <a:t>Michael Stone: </a:t>
            </a:r>
            <a:r>
              <a:rPr lang="en-US" sz="2400" b="0" i="0" u="none" strike="noStrike" dirty="0">
                <a:solidFill>
                  <a:srgbClr val="000000"/>
                </a:solidFill>
                <a:effectLst/>
                <a:latin typeface="Comic Sans MS" panose="030F0702030302020204" pitchFamily="66" charset="0"/>
              </a:rPr>
              <a:t>UI design and layout, group coordinator</a:t>
            </a:r>
            <a:endParaRPr lang="en-US" sz="2400" b="0" dirty="0">
              <a:effectLst/>
              <a:latin typeface="Comic Sans MS" panose="030F0702030302020204" pitchFamily="66" charset="0"/>
            </a:endParaRPr>
          </a:p>
          <a:p>
            <a:pPr rtl="0">
              <a:spcBef>
                <a:spcPts val="800"/>
              </a:spcBef>
              <a:spcAft>
                <a:spcPts val="0"/>
              </a:spcAft>
            </a:pPr>
            <a:r>
              <a:rPr lang="en-US" sz="2400" b="1" i="0" u="none" strike="noStrike" dirty="0" err="1">
                <a:solidFill>
                  <a:srgbClr val="000000"/>
                </a:solidFill>
                <a:effectLst/>
                <a:latin typeface="Comic Sans MS" panose="030F0702030302020204" pitchFamily="66" charset="0"/>
              </a:rPr>
              <a:t>Jaimin</a:t>
            </a:r>
            <a:r>
              <a:rPr lang="en-US" sz="2400" b="1" i="0" u="none" strike="noStrike" dirty="0">
                <a:solidFill>
                  <a:srgbClr val="000000"/>
                </a:solidFill>
                <a:effectLst/>
                <a:latin typeface="Comic Sans MS" panose="030F0702030302020204" pitchFamily="66" charset="0"/>
              </a:rPr>
              <a:t> </a:t>
            </a:r>
            <a:r>
              <a:rPr lang="en-US" sz="2400" b="1" i="0" u="none" strike="noStrike" dirty="0" err="1">
                <a:solidFill>
                  <a:srgbClr val="000000"/>
                </a:solidFill>
                <a:effectLst/>
                <a:latin typeface="Comic Sans MS" panose="030F0702030302020204" pitchFamily="66" charset="0"/>
              </a:rPr>
              <a:t>Dineshkumar</a:t>
            </a:r>
            <a:r>
              <a:rPr lang="en-US" sz="2400" b="1" i="0" u="none" strike="noStrike" dirty="0">
                <a:solidFill>
                  <a:srgbClr val="000000"/>
                </a:solidFill>
                <a:effectLst/>
                <a:latin typeface="Comic Sans MS" panose="030F0702030302020204" pitchFamily="66" charset="0"/>
              </a:rPr>
              <a:t> </a:t>
            </a:r>
            <a:r>
              <a:rPr lang="en-US" sz="2400" b="1" i="0" u="none" strike="noStrike" dirty="0" err="1">
                <a:solidFill>
                  <a:srgbClr val="000000"/>
                </a:solidFill>
                <a:effectLst/>
                <a:latin typeface="Comic Sans MS" panose="030F0702030302020204" pitchFamily="66" charset="0"/>
              </a:rPr>
              <a:t>Sojitra</a:t>
            </a:r>
            <a:r>
              <a:rPr lang="en-US" sz="2400" b="1" i="0" u="none" strike="noStrike" dirty="0">
                <a:solidFill>
                  <a:srgbClr val="000000"/>
                </a:solidFill>
                <a:effectLst/>
                <a:latin typeface="Comic Sans MS" panose="030F0702030302020204" pitchFamily="66" charset="0"/>
              </a:rPr>
              <a:t>: </a:t>
            </a:r>
            <a:r>
              <a:rPr lang="en-US" sz="2400" b="0" i="0" u="none" strike="noStrike" dirty="0">
                <a:solidFill>
                  <a:srgbClr val="000000"/>
                </a:solidFill>
                <a:effectLst/>
                <a:latin typeface="Comic Sans MS" panose="030F0702030302020204" pitchFamily="66" charset="0"/>
              </a:rPr>
              <a:t>IO - mouse and keyboard input</a:t>
            </a:r>
            <a:endParaRPr lang="en-US" sz="2400" b="0" dirty="0">
              <a:effectLst/>
              <a:latin typeface="Comic Sans MS" panose="030F0702030302020204" pitchFamily="66" charset="0"/>
            </a:endParaRPr>
          </a:p>
          <a:p>
            <a:pPr rtl="0">
              <a:spcBef>
                <a:spcPts val="800"/>
              </a:spcBef>
              <a:spcAft>
                <a:spcPts val="0"/>
              </a:spcAft>
            </a:pPr>
            <a:r>
              <a:rPr lang="en-US" sz="2400" b="1" i="0" u="none" strike="noStrike" dirty="0">
                <a:solidFill>
                  <a:srgbClr val="000000"/>
                </a:solidFill>
                <a:effectLst/>
                <a:latin typeface="Comic Sans MS" panose="030F0702030302020204" pitchFamily="66" charset="0"/>
              </a:rPr>
              <a:t>Aashish </a:t>
            </a:r>
            <a:r>
              <a:rPr lang="en-US" sz="2400" b="1" i="0" u="none" strike="noStrike" dirty="0" err="1">
                <a:solidFill>
                  <a:srgbClr val="000000"/>
                </a:solidFill>
                <a:effectLst/>
                <a:latin typeface="Comic Sans MS" panose="030F0702030302020204" pitchFamily="66" charset="0"/>
              </a:rPr>
              <a:t>Umeshbhai</a:t>
            </a:r>
            <a:r>
              <a:rPr lang="en-US" sz="2400" b="1" i="0" u="none" strike="noStrike" dirty="0">
                <a:solidFill>
                  <a:srgbClr val="000000"/>
                </a:solidFill>
                <a:effectLst/>
                <a:latin typeface="Comic Sans MS" panose="030F0702030302020204" pitchFamily="66" charset="0"/>
              </a:rPr>
              <a:t> Tank: </a:t>
            </a:r>
            <a:r>
              <a:rPr lang="en-US" sz="2400" b="0" i="0" u="none" strike="noStrike" dirty="0">
                <a:solidFill>
                  <a:srgbClr val="000000"/>
                </a:solidFill>
                <a:effectLst/>
                <a:latin typeface="Comic Sans MS" panose="030F0702030302020204" pitchFamily="66" charset="0"/>
              </a:rPr>
              <a:t>Music, sound effects</a:t>
            </a:r>
            <a:endParaRPr lang="en-US" sz="2400" b="0" dirty="0">
              <a:effectLst/>
              <a:latin typeface="Comic Sans MS" panose="030F0702030302020204" pitchFamily="66" charset="0"/>
            </a:endParaRPr>
          </a:p>
          <a:p>
            <a:pPr rtl="0">
              <a:spcBef>
                <a:spcPts val="800"/>
              </a:spcBef>
              <a:spcAft>
                <a:spcPts val="0"/>
              </a:spcAft>
            </a:pPr>
            <a:r>
              <a:rPr lang="en-US" sz="2400" b="1" i="0" u="none" strike="noStrike" dirty="0">
                <a:solidFill>
                  <a:srgbClr val="000000"/>
                </a:solidFill>
                <a:effectLst/>
                <a:latin typeface="Comic Sans MS" panose="030F0702030302020204" pitchFamily="66" charset="0"/>
              </a:rPr>
              <a:t>Terry Smith: </a:t>
            </a:r>
            <a:r>
              <a:rPr lang="en-US" sz="2400" b="0" i="0" u="none" strike="noStrike" dirty="0">
                <a:solidFill>
                  <a:srgbClr val="000000"/>
                </a:solidFill>
                <a:effectLst/>
                <a:latin typeface="Comic Sans MS" panose="030F0702030302020204" pitchFamily="66" charset="0"/>
              </a:rPr>
              <a:t>Game play</a:t>
            </a:r>
            <a:endParaRPr lang="en-US" sz="2400" b="0" dirty="0">
              <a:effectLst/>
              <a:latin typeface="Comic Sans MS" panose="030F0702030302020204" pitchFamily="66" charset="0"/>
            </a:endParaRPr>
          </a:p>
          <a:p>
            <a:pPr rtl="0">
              <a:spcBef>
                <a:spcPts val="800"/>
              </a:spcBef>
              <a:spcAft>
                <a:spcPts val="0"/>
              </a:spcAft>
            </a:pPr>
            <a:r>
              <a:rPr lang="en-US" sz="2400" b="1" i="0" u="none" strike="noStrike" dirty="0" err="1">
                <a:solidFill>
                  <a:srgbClr val="000000"/>
                </a:solidFill>
                <a:effectLst/>
                <a:latin typeface="Comic Sans MS" panose="030F0702030302020204" pitchFamily="66" charset="0"/>
              </a:rPr>
              <a:t>Junyu</a:t>
            </a:r>
            <a:r>
              <a:rPr lang="en-US" sz="2400" b="1" i="0" u="none" strike="noStrike" dirty="0">
                <a:solidFill>
                  <a:srgbClr val="000000"/>
                </a:solidFill>
                <a:effectLst/>
                <a:latin typeface="Comic Sans MS" panose="030F0702030302020204" pitchFamily="66" charset="0"/>
              </a:rPr>
              <a:t> Tao: </a:t>
            </a:r>
            <a:r>
              <a:rPr lang="en-US" sz="2400" b="0" i="0" u="none" strike="noStrike" dirty="0">
                <a:solidFill>
                  <a:srgbClr val="000000"/>
                </a:solidFill>
                <a:effectLst/>
                <a:latin typeface="Comic Sans MS" panose="030F0702030302020204" pitchFamily="66" charset="0"/>
              </a:rPr>
              <a:t>Documentation and presentation</a:t>
            </a:r>
            <a:endParaRPr lang="en-US" sz="2400" b="0" dirty="0">
              <a:effectLst/>
              <a:latin typeface="Comic Sans MS" panose="030F0702030302020204" pitchFamily="66" charset="0"/>
            </a:endParaRPr>
          </a:p>
          <a:p>
            <a:pPr rtl="0">
              <a:spcBef>
                <a:spcPts val="800"/>
              </a:spcBef>
              <a:spcAft>
                <a:spcPts val="0"/>
              </a:spcAft>
            </a:pPr>
            <a:r>
              <a:rPr lang="en-US" sz="2400" b="1" i="0" u="none" strike="noStrike" dirty="0">
                <a:solidFill>
                  <a:srgbClr val="000000"/>
                </a:solidFill>
                <a:effectLst/>
                <a:latin typeface="Comic Sans MS" panose="030F0702030302020204" pitchFamily="66" charset="0"/>
              </a:rPr>
              <a:t>Aravind Thiagarajan: </a:t>
            </a:r>
            <a:r>
              <a:rPr lang="en-US" sz="2400" b="0" i="0" u="none" strike="noStrike" dirty="0">
                <a:solidFill>
                  <a:srgbClr val="000000"/>
                </a:solidFill>
                <a:effectLst/>
                <a:latin typeface="Comic Sans MS" panose="030F0702030302020204" pitchFamily="66" charset="0"/>
              </a:rPr>
              <a:t>Documentation and presentation</a:t>
            </a:r>
            <a:endParaRPr lang="en-US" sz="2400" b="0" dirty="0">
              <a:effectLst/>
              <a:latin typeface="Comic Sans MS" panose="030F0702030302020204" pitchFamily="66" charset="0"/>
            </a:endParaRPr>
          </a:p>
        </p:txBody>
      </p:sp>
    </p:spTree>
    <p:extLst>
      <p:ext uri="{BB962C8B-B14F-4D97-AF65-F5344CB8AC3E}">
        <p14:creationId xmlns:p14="http://schemas.microsoft.com/office/powerpoint/2010/main" val="39499650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500" fill="hold"/>
                                        <p:tgtEl>
                                          <p:spTgt spid="34"/>
                                        </p:tgtEl>
                                        <p:attrNameLst>
                                          <p:attrName>ppt_w</p:attrName>
                                        </p:attrNameLst>
                                      </p:cBhvr>
                                      <p:tavLst>
                                        <p:tav tm="0">
                                          <p:val>
                                            <p:fltVal val="0"/>
                                          </p:val>
                                        </p:tav>
                                        <p:tav tm="100000">
                                          <p:val>
                                            <p:strVal val="#ppt_w"/>
                                          </p:val>
                                        </p:tav>
                                      </p:tavLst>
                                    </p:anim>
                                    <p:anim calcmode="lin" valueType="num">
                                      <p:cBhvr>
                                        <p:cTn id="8" dur="1500" fill="hold"/>
                                        <p:tgtEl>
                                          <p:spTgt spid="34"/>
                                        </p:tgtEl>
                                        <p:attrNameLst>
                                          <p:attrName>ppt_h</p:attrName>
                                        </p:attrNameLst>
                                      </p:cBhvr>
                                      <p:tavLst>
                                        <p:tav tm="0">
                                          <p:val>
                                            <p:fltVal val="0"/>
                                          </p:val>
                                        </p:tav>
                                        <p:tav tm="100000">
                                          <p:val>
                                            <p:strVal val="#ppt_h"/>
                                          </p:val>
                                        </p:tav>
                                      </p:tavLst>
                                    </p:anim>
                                    <p:animEffect transition="in" filter="fade">
                                      <p:cBhvr>
                                        <p:cTn id="9" dur="1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1500" fill="hold"/>
                                        <p:tgtEl>
                                          <p:spTgt spid="32"/>
                                        </p:tgtEl>
                                        <p:attrNameLst>
                                          <p:attrName>ppt_w</p:attrName>
                                        </p:attrNameLst>
                                      </p:cBhvr>
                                      <p:tavLst>
                                        <p:tav tm="0">
                                          <p:val>
                                            <p:fltVal val="0"/>
                                          </p:val>
                                        </p:tav>
                                        <p:tav tm="100000">
                                          <p:val>
                                            <p:strVal val="#ppt_w"/>
                                          </p:val>
                                        </p:tav>
                                      </p:tavLst>
                                    </p:anim>
                                    <p:anim calcmode="lin" valueType="num">
                                      <p:cBhvr>
                                        <p:cTn id="13" dur="1500" fill="hold"/>
                                        <p:tgtEl>
                                          <p:spTgt spid="32"/>
                                        </p:tgtEl>
                                        <p:attrNameLst>
                                          <p:attrName>ppt_h</p:attrName>
                                        </p:attrNameLst>
                                      </p:cBhvr>
                                      <p:tavLst>
                                        <p:tav tm="0">
                                          <p:val>
                                            <p:fltVal val="0"/>
                                          </p:val>
                                        </p:tav>
                                        <p:tav tm="100000">
                                          <p:val>
                                            <p:strVal val="#ppt_h"/>
                                          </p:val>
                                        </p:tav>
                                      </p:tavLst>
                                    </p:anim>
                                    <p:animEffect transition="in" filter="fade">
                                      <p:cBhvr>
                                        <p:cTn id="14" dur="1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2857</TotalTime>
  <Words>421</Words>
  <Application>Microsoft Office PowerPoint</Application>
  <PresentationFormat>Widescreen</PresentationFormat>
  <Paragraphs>35</Paragraphs>
  <Slides>7</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Berlin Sans FB Demi</vt:lpstr>
      <vt:lpstr>Calibri</vt:lpstr>
      <vt:lpstr>Calibri Light</vt:lpstr>
      <vt:lpstr>Comic Sans MS</vt:lpstr>
      <vt:lpstr>Forte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Aravind Thiagarajan</dc:creator>
  <cp:lastModifiedBy>Jaimin Sojitra</cp:lastModifiedBy>
  <cp:revision>25</cp:revision>
  <dcterms:created xsi:type="dcterms:W3CDTF">2023-02-04T23:03:37Z</dcterms:created>
  <dcterms:modified xsi:type="dcterms:W3CDTF">2023-02-15T23:32:16Z</dcterms:modified>
</cp:coreProperties>
</file>